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_rels/notesSlide4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notesSlide18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57.png" ContentType="image/png"/>
  <Override PartName="/ppt/media/image1.png" ContentType="image/png"/>
  <Override PartName="/ppt/media/image56.jpeg" ContentType="image/jpeg"/>
  <Override PartName="/ppt/media/image2.png" ContentType="image/png"/>
  <Override PartName="/ppt/media/image4.jpeg" ContentType="image/jpeg"/>
  <Override PartName="/ppt/media/image59.png" ContentType="image/png"/>
  <Override PartName="/ppt/media/image17.jpeg" ContentType="image/jpeg"/>
  <Override PartName="/ppt/media/image3.png" ContentType="image/png"/>
  <Override PartName="/ppt/media/image5.png" ContentType="image/png"/>
  <Override PartName="/ppt/media/image8.jpeg" ContentType="image/jpeg"/>
  <Override PartName="/ppt/media/image41.png" ContentType="image/png"/>
  <Override PartName="/ppt/media/image6.png" ContentType="image/png"/>
  <Override PartName="/ppt/media/image34.jpeg" ContentType="image/jpeg"/>
  <Override PartName="/ppt/media/image7.png" ContentType="image/png"/>
  <Override PartName="/ppt/media/image9.png" ContentType="image/png"/>
  <Override PartName="/ppt/media/image10.png" ContentType="image/png"/>
  <Override PartName="/ppt/media/image29.jpeg" ContentType="image/jpeg"/>
  <Override PartName="/ppt/media/image11.png" ContentType="image/png"/>
  <Override PartName="/ppt/media/image12.jpeg" ContentType="image/jpeg"/>
  <Override PartName="/ppt/media/image13.jpeg" ContentType="image/jpeg"/>
  <Override PartName="/ppt/media/image14.jpeg" ContentType="image/jpeg"/>
  <Override PartName="/ppt/media/image15.png" ContentType="image/png"/>
  <Override PartName="/ppt/media/image16.png" ContentType="image/png"/>
  <Override PartName="/ppt/media/image18.png" ContentType="image/png"/>
  <Override PartName="/ppt/media/image52.jpeg" ContentType="image/jpeg"/>
  <Override PartName="/ppt/media/image19.jpeg" ContentType="image/jpeg"/>
  <Override PartName="/ppt/media/image22.png" ContentType="image/png"/>
  <Override PartName="/ppt/media/image20.jpeg" ContentType="image/jpeg"/>
  <Override PartName="/ppt/media/image44.png" ContentType="image/png"/>
  <Override PartName="/ppt/media/image21.jpeg" ContentType="image/jpeg"/>
  <Override PartName="/ppt/media/image54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36.jpeg" ContentType="image/jpeg"/>
  <Override PartName="/ppt/media/image26.jpeg" ContentType="image/jpeg"/>
  <Override PartName="/ppt/media/image37.png" ContentType="image/png"/>
  <Override PartName="/ppt/media/image27.jpeg" ContentType="image/jpeg"/>
  <Override PartName="/ppt/media/image47.png" ContentType="image/png"/>
  <Override PartName="/ppt/media/image28.png" ContentType="image/png"/>
  <Override PartName="/ppt/media/image30.png" ContentType="image/png"/>
  <Override PartName="/ppt/media/image31.jpeg" ContentType="image/jpeg"/>
  <Override PartName="/ppt/media/image42.png" ContentType="image/png"/>
  <Override PartName="/ppt/media/image32.jpeg" ContentType="image/jpeg"/>
  <Override PartName="/ppt/media/image33.jpeg" ContentType="image/jpeg"/>
  <Override PartName="/ppt/media/image62.png" ContentType="image/png"/>
  <Override PartName="/ppt/media/image35.png" ContentType="image/png"/>
  <Override PartName="/ppt/media/image38.png" ContentType="image/png"/>
  <Override PartName="/ppt/media/image39.jpeg" ContentType="image/jpeg"/>
  <Override PartName="/ppt/media/image55.png" ContentType="image/png"/>
  <Override PartName="/ppt/media/image40.jpeg" ContentType="image/jpeg"/>
  <Override PartName="/ppt/media/image43.png" ContentType="image/png"/>
  <Override PartName="/ppt/media/image45.jpeg" ContentType="image/jpeg"/>
  <Override PartName="/ppt/media/image46.jpeg" ContentType="image/jpeg"/>
  <Override PartName="/ppt/media/image48.png" ContentType="image/png"/>
  <Override PartName="/ppt/media/image49.png" ContentType="image/png"/>
  <Override PartName="/ppt/media/image50.jpeg" ContentType="image/jpeg"/>
  <Override PartName="/ppt/media/image51.png" ContentType="image/png"/>
  <Override PartName="/ppt/media/image53.png" ContentType="image/png"/>
  <Override PartName="/ppt/media/image58.jpeg" ContentType="image/jpeg"/>
  <Override PartName="/ppt/media/image60.png" ContentType="image/png"/>
  <Override PartName="/ppt/media/image61.png" ContentType="image/png"/>
  <Override PartName="/ppt/media/image63.png" ContentType="image/png"/>
  <Override PartName="/ppt/media/image64.jpeg" ContentType="image/jpe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déplacer la diapo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fr-FR" sz="2000" spc="-1" strike="noStrike">
                <a:latin typeface="Arial"/>
              </a:rPr>
              <a:t>Cliquez pour modifier le format des notes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fr-FR" sz="1400" spc="-1" strike="noStrike">
                <a:latin typeface="Times New Roman"/>
              </a:rPr>
              <a:t>&lt;en-tête&gt;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17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65E2D945-CC38-4541-B69F-9D9F8F0F0570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</p:spPr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lvl="7" marL="285840" indent="-285120">
              <a:lnSpc>
                <a:spcPct val="100000"/>
              </a:lnSpc>
              <a:buClr>
                <a:srgbClr val="000000"/>
              </a:buClr>
              <a:buFont typeface="Noto Sans Symbols"/>
              <a:buChar char="▪"/>
            </a:pPr>
            <a:r>
              <a:rPr b="0" lang="fr-FR" sz="1100" spc="-1" strike="noStrike">
                <a:solidFill>
                  <a:srgbClr val="333333"/>
                </a:solidFill>
                <a:latin typeface="Avenir"/>
                <a:ea typeface="Avenir"/>
              </a:rPr>
              <a:t>L’ATVV est composé à 60% de juniors </a:t>
            </a:r>
            <a:endParaRPr b="0" lang="fr-FR" sz="1100" spc="-1" strike="noStrike">
              <a:latin typeface="Arial"/>
            </a:endParaRPr>
          </a:p>
          <a:p>
            <a:pPr lvl="4" marL="285840" indent="-285120">
              <a:lnSpc>
                <a:spcPct val="100000"/>
              </a:lnSpc>
              <a:buClr>
                <a:srgbClr val="000000"/>
              </a:buClr>
              <a:buFont typeface="Noto Sans Symbols"/>
              <a:buChar char="▪"/>
            </a:pPr>
            <a:r>
              <a:rPr b="0" lang="fr-FR" sz="1100" spc="-1" strike="noStrike">
                <a:solidFill>
                  <a:srgbClr val="333333"/>
                </a:solidFill>
                <a:latin typeface="Avenir"/>
                <a:ea typeface="Avenir"/>
              </a:rPr>
              <a:t>L’ATVV est dans le top 3 national pour la formation </a:t>
            </a:r>
            <a:endParaRPr b="0" lang="fr-FR" sz="1100" spc="-1" strike="noStrike">
              <a:latin typeface="Arial"/>
            </a:endParaRPr>
          </a:p>
          <a:p>
            <a:pPr lvl="5" marL="285840" indent="-285120">
              <a:lnSpc>
                <a:spcPct val="100000"/>
              </a:lnSpc>
              <a:buClr>
                <a:srgbClr val="000000"/>
              </a:buClr>
              <a:buFont typeface="Noto Sans Symbols"/>
              <a:buChar char="▪"/>
            </a:pPr>
            <a:r>
              <a:rPr b="0" lang="fr-FR" sz="1100" spc="-1" strike="noStrike">
                <a:solidFill>
                  <a:srgbClr val="333333"/>
                </a:solidFill>
                <a:latin typeface="Avenir"/>
                <a:ea typeface="Avenir"/>
              </a:rPr>
              <a:t>Le treuil est un moyen de lancement économique </a:t>
            </a:r>
            <a:endParaRPr b="0" lang="fr-FR" sz="1100" spc="-1" strike="noStrike">
              <a:latin typeface="Arial"/>
            </a:endParaRPr>
          </a:p>
          <a:p>
            <a:pPr lvl="4" marL="285840" indent="-285120">
              <a:lnSpc>
                <a:spcPct val="100000"/>
              </a:lnSpc>
              <a:buClr>
                <a:srgbClr val="000000"/>
              </a:buClr>
              <a:buFont typeface="Noto Sans Symbols"/>
              <a:buChar char="▪"/>
            </a:pPr>
            <a:r>
              <a:rPr b="0" lang="fr-FR" sz="1100" spc="-1" strike="noStrike">
                <a:solidFill>
                  <a:srgbClr val="333333"/>
                </a:solidFill>
                <a:latin typeface="Avenir"/>
                <a:ea typeface="Avenir"/>
              </a:rPr>
              <a:t>Le treuil permet de diversifier l’activité : tarifs adaptés vers publics ciblés, entrainement par météo peu favorable, initiations</a:t>
            </a:r>
            <a:endParaRPr b="0" lang="fr-FR" sz="1100" spc="-1" strike="noStrike">
              <a:latin typeface="Arial"/>
            </a:endParaRPr>
          </a:p>
          <a:p>
            <a:pPr marL="457200" indent="-227880">
              <a:lnSpc>
                <a:spcPct val="100000"/>
              </a:lnSpc>
              <a:tabLst>
                <a:tab algn="l" pos="0"/>
              </a:tabLst>
            </a:pPr>
            <a:endParaRPr b="0" lang="fr-FR" sz="11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</p:spPr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457200" indent="-297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fr-FR" sz="1100" spc="-1" strike="noStrike">
                <a:solidFill>
                  <a:srgbClr val="333333"/>
                </a:solidFill>
                <a:latin typeface="Avenir"/>
                <a:ea typeface="Avenir"/>
              </a:rPr>
              <a:t>AURA AÉRO constructeur aéronautique toulousain digital et éco-efficient</a:t>
            </a:r>
            <a:endParaRPr b="0" lang="fr-FR" sz="1100" spc="-1" strike="noStrike">
              <a:latin typeface="Arial"/>
            </a:endParaRPr>
          </a:p>
          <a:p>
            <a:pPr marL="457200" indent="-227880">
              <a:lnSpc>
                <a:spcPct val="100000"/>
              </a:lnSpc>
              <a:tabLst>
                <a:tab algn="l" pos="0"/>
              </a:tabLst>
            </a:pPr>
            <a:endParaRPr b="0" lang="fr-FR" sz="11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457200" indent="-297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  <a:ea typeface="Arial"/>
              </a:rPr>
              <a:t>Décollage – au treuil ou par un avion remorqueur </a:t>
            </a:r>
            <a:endParaRPr b="0" lang="fr-FR" sz="1100" spc="-1" strike="noStrike">
              <a:latin typeface="Arial"/>
            </a:endParaRPr>
          </a:p>
          <a:p>
            <a:pPr marL="457200" indent="-297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  <a:ea typeface="Arial"/>
              </a:rPr>
              <a:t>En compétition ou en loisir </a:t>
            </a:r>
            <a:endParaRPr b="0" lang="fr-FR" sz="1100" spc="-1" strike="noStrike">
              <a:latin typeface="Arial"/>
            </a:endParaRPr>
          </a:p>
          <a:p>
            <a:pPr marL="457200" indent="-297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  <a:ea typeface="Arial"/>
              </a:rPr>
              <a:t>Voltige ou Distance </a:t>
            </a:r>
            <a:endParaRPr b="0" lang="fr-FR" sz="1100" spc="-1" strike="noStrike">
              <a:latin typeface="Arial"/>
            </a:endParaRPr>
          </a:p>
          <a:p>
            <a:pPr marL="457200" indent="-227880">
              <a:lnSpc>
                <a:spcPct val="100000"/>
              </a:lnSpc>
              <a:tabLst>
                <a:tab algn="l" pos="0"/>
              </a:tabLst>
            </a:pPr>
            <a:endParaRPr b="0" lang="fr-FR" sz="11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0" y="4864320"/>
            <a:ext cx="7610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b0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" name="CustomShape 2"/>
          <p:cNvSpPr/>
          <p:nvPr/>
        </p:nvSpPr>
        <p:spPr>
          <a:xfrm>
            <a:off x="0" y="5029200"/>
            <a:ext cx="9143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1590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0" name="Google Shape;25;p25" descr=""/>
          <p:cNvPicPr/>
          <p:nvPr/>
        </p:nvPicPr>
        <p:blipFill>
          <a:blip r:embed="rId2"/>
          <a:stretch/>
        </p:blipFill>
        <p:spPr>
          <a:xfrm>
            <a:off x="7315200" y="4431960"/>
            <a:ext cx="1737000" cy="600840"/>
          </a:xfrm>
          <a:prstGeom prst="rect">
            <a:avLst/>
          </a:prstGeom>
          <a:ln w="0">
            <a:noFill/>
          </a:ln>
        </p:spPr>
      </p:pic>
      <p:sp>
        <p:nvSpPr>
          <p:cNvPr id="41" name="CustomShape 3"/>
          <p:cNvSpPr/>
          <p:nvPr/>
        </p:nvSpPr>
        <p:spPr>
          <a:xfrm flipH="1" rot="10800000">
            <a:off x="345600" y="626040"/>
            <a:ext cx="8797680" cy="1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92d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4"/>
          <p:cNvSpPr/>
          <p:nvPr/>
        </p:nvSpPr>
        <p:spPr>
          <a:xfrm>
            <a:off x="8380080" y="198720"/>
            <a:ext cx="763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fld id="{8E262125-92DD-410E-9426-987B984180B2}" type="slidenum">
              <a:rPr b="0" lang="fr-FR" sz="1400" spc="-1" strike="noStrike">
                <a:solidFill>
                  <a:srgbClr val="a5a5a5"/>
                </a:solidFill>
                <a:latin typeface="Arial"/>
                <a:ea typeface="Arial"/>
              </a:rPr>
              <a:t>&lt;numéro&gt;</a:t>
            </a:fld>
            <a:endParaRPr b="0" lang="fr-FR" sz="1400" spc="-1" strike="noStrike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0" y="4922280"/>
            <a:ext cx="7610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b0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CustomShape 2"/>
          <p:cNvSpPr/>
          <p:nvPr/>
        </p:nvSpPr>
        <p:spPr>
          <a:xfrm>
            <a:off x="0" y="5061600"/>
            <a:ext cx="9143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7780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3" name="Google Shape;32;p26" descr=""/>
          <p:cNvPicPr/>
          <p:nvPr/>
        </p:nvPicPr>
        <p:blipFill>
          <a:blip r:embed="rId2"/>
          <a:stretch/>
        </p:blipFill>
        <p:spPr>
          <a:xfrm>
            <a:off x="7406280" y="4343040"/>
            <a:ext cx="1737000" cy="600840"/>
          </a:xfrm>
          <a:prstGeom prst="rect">
            <a:avLst/>
          </a:prstGeom>
          <a:ln w="0">
            <a:noFill/>
          </a:ln>
        </p:spPr>
      </p:pic>
      <p:sp>
        <p:nvSpPr>
          <p:cNvPr id="84" name="CustomShape 3"/>
          <p:cNvSpPr/>
          <p:nvPr/>
        </p:nvSpPr>
        <p:spPr>
          <a:xfrm flipH="1" rot="10800000">
            <a:off x="344520" y="626400"/>
            <a:ext cx="8798760" cy="1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92d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CustomShape 4"/>
          <p:cNvSpPr/>
          <p:nvPr/>
        </p:nvSpPr>
        <p:spPr>
          <a:xfrm>
            <a:off x="8380080" y="198720"/>
            <a:ext cx="763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fld id="{D072BF17-891A-4533-A929-AC124138A9D9}" type="slidenum">
              <a:rPr b="0" lang="fr-FR" sz="1400" spc="-1" strike="noStrike">
                <a:solidFill>
                  <a:srgbClr val="a5a5a5"/>
                </a:solidFill>
                <a:latin typeface="Arial"/>
                <a:ea typeface="Arial"/>
              </a:rPr>
              <a:t>&lt;numéro&gt;</a:t>
            </a:fld>
            <a:endParaRPr b="0" lang="fr-FR" sz="1400" spc="-1" strike="noStrike"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title"/>
          </p:nvPr>
        </p:nvSpPr>
        <p:spPr>
          <a:xfrm>
            <a:off x="344520" y="387360"/>
            <a:ext cx="5578560" cy="500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1800" spc="-1" strike="noStrike">
                <a:latin typeface="Arial"/>
              </a:rPr>
              <a:t>Cliquez pour éditer le format du texte-titre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4922280"/>
            <a:ext cx="7610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b0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2"/>
          <p:cNvSpPr/>
          <p:nvPr/>
        </p:nvSpPr>
        <p:spPr>
          <a:xfrm>
            <a:off x="0" y="5061600"/>
            <a:ext cx="9143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7780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26" name="Google Shape;39;p27" descr=""/>
          <p:cNvPicPr/>
          <p:nvPr/>
        </p:nvPicPr>
        <p:blipFill>
          <a:blip r:embed="rId2"/>
          <a:stretch/>
        </p:blipFill>
        <p:spPr>
          <a:xfrm>
            <a:off x="7406280" y="4320720"/>
            <a:ext cx="1737000" cy="600840"/>
          </a:xfrm>
          <a:prstGeom prst="rect">
            <a:avLst/>
          </a:prstGeom>
          <a:ln w="0">
            <a:noFill/>
          </a:ln>
        </p:spPr>
      </p:pic>
      <p:sp>
        <p:nvSpPr>
          <p:cNvPr id="127" name="CustomShape 3"/>
          <p:cNvSpPr/>
          <p:nvPr/>
        </p:nvSpPr>
        <p:spPr>
          <a:xfrm flipH="1" rot="10800000">
            <a:off x="344520" y="626400"/>
            <a:ext cx="8798760" cy="1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92d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slideLayout" Target="../slideLayouts/slideLayout2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2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jpeg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2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1" Type="http://schemas.openxmlformats.org/officeDocument/2006/relationships/image" Target="../media/image64.jpeg"/><Relationship Id="rId12" Type="http://schemas.openxmlformats.org/officeDocument/2006/relationships/image" Target="../media/image65.png"/><Relationship Id="rId13" Type="http://schemas.openxmlformats.org/officeDocument/2006/relationships/hyperlink" Target="https://www.lefigaro.fr/politique/apres-la-crise-sanitaire-la-socialiste-carole-delga-veut-renforcer-le-pouvoir-des-regions-20200518" TargetMode="External"/><Relationship Id="rId14" Type="http://schemas.openxmlformats.org/officeDocument/2006/relationships/slideLayout" Target="../slideLayouts/slideLayout2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slideLayout" Target="../slideLayouts/slideLayout2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slideLayout" Target="../slideLayouts/slideLayout29.xml"/><Relationship Id="rId9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2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2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2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122040" y="613800"/>
            <a:ext cx="5824440" cy="313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4000" spc="-1" strike="noStrike">
                <a:solidFill>
                  <a:srgbClr val="00b0f0"/>
                </a:solidFill>
                <a:latin typeface="Arial"/>
                <a:ea typeface="Arial"/>
              </a:rPr>
              <a:t>Le planeur, </a:t>
            </a:r>
            <a:br/>
            <a:r>
              <a:rPr b="0" lang="fr-FR" sz="4000" spc="-1" strike="noStrike">
                <a:solidFill>
                  <a:srgbClr val="a8d13d"/>
                </a:solidFill>
                <a:latin typeface="Arial"/>
                <a:ea typeface="Arial"/>
              </a:rPr>
              <a:t>Clé d’entrée pour une aéronautique durable à Graulhet </a:t>
            </a:r>
            <a:endParaRPr b="0" lang="fr-FR" sz="4000" spc="-1" strike="noStrike"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 rot="5196600">
            <a:off x="-953280" y="-3450240"/>
            <a:ext cx="1699200" cy="4338000"/>
          </a:xfrm>
          <a:prstGeom prst="rect">
            <a:avLst/>
          </a:prstGeom>
          <a:solidFill>
            <a:srgbClr val="ececec"/>
          </a:solidFill>
          <a:ln w="25400">
            <a:solidFill>
              <a:srgbClr val="ecece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3"/>
          <p:cNvSpPr/>
          <p:nvPr/>
        </p:nvSpPr>
        <p:spPr>
          <a:xfrm>
            <a:off x="6702840" y="0"/>
            <a:ext cx="2440440" cy="514296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4"/>
          <p:cNvSpPr/>
          <p:nvPr/>
        </p:nvSpPr>
        <p:spPr>
          <a:xfrm rot="10800000">
            <a:off x="6676560" y="720"/>
            <a:ext cx="360" cy="514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b0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5"/>
          <p:cNvSpPr/>
          <p:nvPr/>
        </p:nvSpPr>
        <p:spPr>
          <a:xfrm rot="10800000">
            <a:off x="6573240" y="720"/>
            <a:ext cx="360" cy="514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6"/>
          <p:cNvSpPr/>
          <p:nvPr/>
        </p:nvSpPr>
        <p:spPr>
          <a:xfrm>
            <a:off x="6702840" y="0"/>
            <a:ext cx="2440440" cy="5142960"/>
          </a:xfrm>
          <a:prstGeom prst="rect">
            <a:avLst/>
          </a:prstGeom>
          <a:solidFill>
            <a:srgbClr val="00b0f0">
              <a:alpha val="49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7"/>
          <p:cNvSpPr/>
          <p:nvPr/>
        </p:nvSpPr>
        <p:spPr>
          <a:xfrm rot="10800000">
            <a:off x="6478200" y="720"/>
            <a:ext cx="360" cy="514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79" name="Google Shape;59;p1" descr=""/>
          <p:cNvPicPr/>
          <p:nvPr/>
        </p:nvPicPr>
        <p:blipFill>
          <a:blip r:embed="rId2"/>
          <a:stretch/>
        </p:blipFill>
        <p:spPr>
          <a:xfrm>
            <a:off x="6032880" y="114840"/>
            <a:ext cx="796680" cy="796680"/>
          </a:xfrm>
          <a:prstGeom prst="rect">
            <a:avLst/>
          </a:prstGeom>
          <a:ln w="0">
            <a:noFill/>
          </a:ln>
        </p:spPr>
      </p:pic>
      <p:pic>
        <p:nvPicPr>
          <p:cNvPr id="180" name="Google Shape;60;p1" descr=""/>
          <p:cNvPicPr/>
          <p:nvPr/>
        </p:nvPicPr>
        <p:blipFill>
          <a:blip r:embed="rId3"/>
          <a:srcRect l="5512" t="4657" r="6976" b="4657"/>
          <a:stretch/>
        </p:blipFill>
        <p:spPr>
          <a:xfrm>
            <a:off x="6032880" y="997200"/>
            <a:ext cx="796680" cy="825480"/>
          </a:xfrm>
          <a:prstGeom prst="rect">
            <a:avLst/>
          </a:prstGeom>
          <a:ln w="0">
            <a:noFill/>
          </a:ln>
        </p:spPr>
      </p:pic>
      <p:pic>
        <p:nvPicPr>
          <p:cNvPr id="181" name="Google Shape;61;p1" descr=""/>
          <p:cNvPicPr/>
          <p:nvPr/>
        </p:nvPicPr>
        <p:blipFill>
          <a:blip r:embed="rId4"/>
          <a:stretch/>
        </p:blipFill>
        <p:spPr>
          <a:xfrm>
            <a:off x="4110480" y="4096080"/>
            <a:ext cx="1461240" cy="796680"/>
          </a:xfrm>
          <a:prstGeom prst="rect">
            <a:avLst/>
          </a:prstGeom>
          <a:ln w="0">
            <a:noFill/>
          </a:ln>
        </p:spPr>
      </p:pic>
      <p:pic>
        <p:nvPicPr>
          <p:cNvPr id="182" name="Google Shape;62;p1" descr=""/>
          <p:cNvPicPr/>
          <p:nvPr/>
        </p:nvPicPr>
        <p:blipFill>
          <a:blip r:embed="rId5"/>
          <a:stretch/>
        </p:blipFill>
        <p:spPr>
          <a:xfrm>
            <a:off x="6008040" y="2027880"/>
            <a:ext cx="825480" cy="825480"/>
          </a:xfrm>
          <a:prstGeom prst="rect">
            <a:avLst/>
          </a:prstGeom>
          <a:ln w="0">
            <a:noFill/>
          </a:ln>
        </p:spPr>
      </p:pic>
      <p:sp>
        <p:nvSpPr>
          <p:cNvPr id="183" name="CustomShape 8"/>
          <p:cNvSpPr/>
          <p:nvPr/>
        </p:nvSpPr>
        <p:spPr>
          <a:xfrm>
            <a:off x="0" y="3549240"/>
            <a:ext cx="63536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00b0f0"/>
                </a:solidFill>
                <a:latin typeface="Arial"/>
                <a:ea typeface="Arial"/>
              </a:rPr>
              <a:t>19/12/2024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184" name="Google Shape;64;p1" descr=""/>
          <p:cNvPicPr/>
          <p:nvPr/>
        </p:nvPicPr>
        <p:blipFill>
          <a:blip r:embed="rId6"/>
          <a:stretch/>
        </p:blipFill>
        <p:spPr>
          <a:xfrm>
            <a:off x="2945160" y="4177800"/>
            <a:ext cx="783360" cy="716400"/>
          </a:xfrm>
          <a:prstGeom prst="rect">
            <a:avLst/>
          </a:prstGeom>
          <a:ln w="0">
            <a:noFill/>
          </a:ln>
        </p:spPr>
      </p:pic>
      <p:pic>
        <p:nvPicPr>
          <p:cNvPr id="185" name="Google Shape;65;p1" descr=""/>
          <p:cNvPicPr/>
          <p:nvPr/>
        </p:nvPicPr>
        <p:blipFill>
          <a:blip r:embed="rId7"/>
          <a:stretch/>
        </p:blipFill>
        <p:spPr>
          <a:xfrm>
            <a:off x="981360" y="4281480"/>
            <a:ext cx="1431720" cy="495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344520" y="387360"/>
            <a:ext cx="379764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Nos actions à ce jour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5528520" y="341280"/>
            <a:ext cx="1717920" cy="59256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000" spc="-1" strike="noStrike">
                <a:solidFill>
                  <a:srgbClr val="92d050"/>
                </a:solidFill>
                <a:latin typeface="Arial"/>
                <a:ea typeface="Arial"/>
              </a:rPr>
              <a:t>Plan social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 rot="10800000">
            <a:off x="345240" y="1794960"/>
            <a:ext cx="8519760" cy="24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chemeClr val="accent1"/>
            </a:solidFill>
            <a:round/>
            <a:headEnd len="med" type="oval" w="med"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99" name="Group 4"/>
          <p:cNvGrpSpPr/>
          <p:nvPr/>
        </p:nvGrpSpPr>
        <p:grpSpPr>
          <a:xfrm>
            <a:off x="6820920" y="1715040"/>
            <a:ext cx="2274480" cy="2149920"/>
            <a:chOff x="6820920" y="1715040"/>
            <a:chExt cx="2274480" cy="2149920"/>
          </a:xfrm>
        </p:grpSpPr>
        <p:sp>
          <p:nvSpPr>
            <p:cNvPr id="300" name="CustomShape 5"/>
            <p:cNvSpPr/>
            <p:nvPr/>
          </p:nvSpPr>
          <p:spPr>
            <a:xfrm>
              <a:off x="6981480" y="2366280"/>
              <a:ext cx="1953360" cy="47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200" spc="-1" strike="noStrike">
                  <a:solidFill>
                    <a:srgbClr val="7fcb4c"/>
                  </a:solidFill>
                  <a:latin typeface="Arial"/>
                  <a:ea typeface="Arial"/>
                </a:rPr>
                <a:t>Favoriser l’engagement des jeunes</a:t>
              </a:r>
              <a:endParaRPr b="0" lang="fr-FR" sz="1200" spc="-1" strike="noStrike">
                <a:latin typeface="Arial"/>
              </a:endParaRPr>
            </a:p>
          </p:txBody>
        </p:sp>
        <p:grpSp>
          <p:nvGrpSpPr>
            <p:cNvPr id="301" name="Group 6"/>
            <p:cNvGrpSpPr/>
            <p:nvPr/>
          </p:nvGrpSpPr>
          <p:grpSpPr>
            <a:xfrm>
              <a:off x="7863120" y="1715040"/>
              <a:ext cx="190440" cy="648360"/>
              <a:chOff x="7863120" y="1715040"/>
              <a:chExt cx="190440" cy="648360"/>
            </a:xfrm>
          </p:grpSpPr>
          <p:sp>
            <p:nvSpPr>
              <p:cNvPr id="302" name="CustomShape 7"/>
              <p:cNvSpPr/>
              <p:nvPr/>
            </p:nvSpPr>
            <p:spPr>
              <a:xfrm>
                <a:off x="7863120" y="1715040"/>
                <a:ext cx="190440" cy="190440"/>
              </a:xfrm>
              <a:prstGeom prst="ellipse">
                <a:avLst/>
              </a:prstGeom>
              <a:solidFill>
                <a:schemeClr val="accent4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3" name="CustomShape 8"/>
              <p:cNvSpPr/>
              <p:nvPr/>
            </p:nvSpPr>
            <p:spPr>
              <a:xfrm>
                <a:off x="7958520" y="1906200"/>
                <a:ext cx="360" cy="457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575">
                <a:solidFill>
                  <a:schemeClr val="accent4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04" name="CustomShape 9"/>
            <p:cNvSpPr/>
            <p:nvPr/>
          </p:nvSpPr>
          <p:spPr>
            <a:xfrm>
              <a:off x="6820920" y="2862000"/>
              <a:ext cx="2274480" cy="1002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Contrats service civique 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Stages ouvriers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Investissement associatif (encadrement, atelier, treuil)</a:t>
              </a:r>
              <a:endParaRPr b="0" lang="fr-FR" sz="1200" spc="-1" strike="noStrike">
                <a:latin typeface="Arial"/>
              </a:endParaRPr>
            </a:p>
          </p:txBody>
        </p:sp>
      </p:grpSp>
      <p:grpSp>
        <p:nvGrpSpPr>
          <p:cNvPr id="305" name="Group 10"/>
          <p:cNvGrpSpPr/>
          <p:nvPr/>
        </p:nvGrpSpPr>
        <p:grpSpPr>
          <a:xfrm>
            <a:off x="130320" y="1712520"/>
            <a:ext cx="2421000" cy="2986200"/>
            <a:chOff x="130320" y="1712520"/>
            <a:chExt cx="2421000" cy="2986200"/>
          </a:xfrm>
        </p:grpSpPr>
        <p:sp>
          <p:nvSpPr>
            <p:cNvPr id="306" name="CustomShape 11"/>
            <p:cNvSpPr/>
            <p:nvPr/>
          </p:nvSpPr>
          <p:spPr>
            <a:xfrm>
              <a:off x="401040" y="2386080"/>
              <a:ext cx="1879200" cy="47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200" spc="-1" strike="noStrike">
                  <a:solidFill>
                    <a:srgbClr val="00c3b1"/>
                  </a:solidFill>
                  <a:latin typeface="Arial"/>
                  <a:ea typeface="Arial"/>
                </a:rPr>
                <a:t>Promouvoir des métiers de l’aéronautique </a:t>
              </a:r>
              <a:endParaRPr b="0" lang="fr-FR" sz="1200" spc="-1" strike="noStrike">
                <a:latin typeface="Arial"/>
              </a:endParaRPr>
            </a:p>
          </p:txBody>
        </p:sp>
        <p:grpSp>
          <p:nvGrpSpPr>
            <p:cNvPr id="307" name="Group 12"/>
            <p:cNvGrpSpPr/>
            <p:nvPr/>
          </p:nvGrpSpPr>
          <p:grpSpPr>
            <a:xfrm>
              <a:off x="1264320" y="1712520"/>
              <a:ext cx="190440" cy="648360"/>
              <a:chOff x="1264320" y="1712520"/>
              <a:chExt cx="190440" cy="648360"/>
            </a:xfrm>
          </p:grpSpPr>
          <p:sp>
            <p:nvSpPr>
              <p:cNvPr id="308" name="CustomShape 13"/>
              <p:cNvSpPr/>
              <p:nvPr/>
            </p:nvSpPr>
            <p:spPr>
              <a:xfrm>
                <a:off x="1264320" y="1712520"/>
                <a:ext cx="190440" cy="190440"/>
              </a:xfrm>
              <a:prstGeom prst="ellipse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9" name="CustomShape 14"/>
              <p:cNvSpPr/>
              <p:nvPr/>
            </p:nvSpPr>
            <p:spPr>
              <a:xfrm>
                <a:off x="1359720" y="1903680"/>
                <a:ext cx="360" cy="457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10" name="CustomShape 15"/>
            <p:cNvSpPr/>
            <p:nvPr/>
          </p:nvSpPr>
          <p:spPr>
            <a:xfrm>
              <a:off x="130320" y="2965680"/>
              <a:ext cx="2421000" cy="1733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2 conventions BIA 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Vols découvertes BIA </a:t>
              </a:r>
              <a:br/>
              <a:r>
                <a:rPr b="0" lang="fr-FR" sz="1200" spc="-1" strike="noStrike">
                  <a:solidFill>
                    <a:srgbClr val="92d050"/>
                  </a:solidFill>
                  <a:latin typeface="Arial"/>
                  <a:ea typeface="Arial"/>
                </a:rPr>
                <a:t>(50 vols par an)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60 % des jeunes vont vers des métiers aéronautiques dans une région qui est aéronautique 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Partenariat ISAE-Supaéro </a:t>
              </a:r>
              <a:endParaRPr b="0" lang="fr-F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fr-FR" sz="1200" spc="-1" strike="noStrike">
                <a:latin typeface="Arial"/>
              </a:endParaRPr>
            </a:p>
          </p:txBody>
        </p:sp>
      </p:grpSp>
      <p:grpSp>
        <p:nvGrpSpPr>
          <p:cNvPr id="311" name="Group 16"/>
          <p:cNvGrpSpPr/>
          <p:nvPr/>
        </p:nvGrpSpPr>
        <p:grpSpPr>
          <a:xfrm>
            <a:off x="2483640" y="1712520"/>
            <a:ext cx="2257560" cy="2438640"/>
            <a:chOff x="2483640" y="1712520"/>
            <a:chExt cx="2257560" cy="2438640"/>
          </a:xfrm>
        </p:grpSpPr>
        <p:sp>
          <p:nvSpPr>
            <p:cNvPr id="312" name="CustomShape 17"/>
            <p:cNvSpPr/>
            <p:nvPr/>
          </p:nvSpPr>
          <p:spPr>
            <a:xfrm>
              <a:off x="2752560" y="2386080"/>
              <a:ext cx="1609920" cy="47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200" spc="-1" strike="noStrike">
                  <a:solidFill>
                    <a:srgbClr val="7fcb4c"/>
                  </a:solidFill>
                  <a:latin typeface="Arial"/>
                  <a:ea typeface="Arial"/>
                </a:rPr>
                <a:t>Participer à la vie de la cité </a:t>
              </a:r>
              <a:endParaRPr b="0" lang="fr-FR" sz="1200" spc="-1" strike="noStrike">
                <a:latin typeface="Arial"/>
              </a:endParaRPr>
            </a:p>
          </p:txBody>
        </p:sp>
        <p:grpSp>
          <p:nvGrpSpPr>
            <p:cNvPr id="313" name="Group 18"/>
            <p:cNvGrpSpPr/>
            <p:nvPr/>
          </p:nvGrpSpPr>
          <p:grpSpPr>
            <a:xfrm>
              <a:off x="3462480" y="1712520"/>
              <a:ext cx="190440" cy="648360"/>
              <a:chOff x="3462480" y="1712520"/>
              <a:chExt cx="190440" cy="648360"/>
            </a:xfrm>
          </p:grpSpPr>
          <p:sp>
            <p:nvSpPr>
              <p:cNvPr id="314" name="CustomShape 19"/>
              <p:cNvSpPr/>
              <p:nvPr/>
            </p:nvSpPr>
            <p:spPr>
              <a:xfrm>
                <a:off x="3462480" y="1712520"/>
                <a:ext cx="190440" cy="190440"/>
              </a:xfrm>
              <a:prstGeom prst="ellipse">
                <a:avLst/>
              </a:prstGeom>
              <a:solidFill>
                <a:schemeClr val="accent4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5" name="CustomShape 20"/>
              <p:cNvSpPr/>
              <p:nvPr/>
            </p:nvSpPr>
            <p:spPr>
              <a:xfrm>
                <a:off x="3557880" y="1903680"/>
                <a:ext cx="360" cy="457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575">
                <a:solidFill>
                  <a:schemeClr val="accent4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16" name="CustomShape 21"/>
            <p:cNvSpPr/>
            <p:nvPr/>
          </p:nvSpPr>
          <p:spPr>
            <a:xfrm>
              <a:off x="2483640" y="2965680"/>
              <a:ext cx="2257560" cy="1185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Participation aux évènements locaux avec le simulateur 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Echanges avec les riverains 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Prix attractifs locaux </a:t>
              </a:r>
              <a:endParaRPr b="0" lang="fr-FR" sz="1200" spc="-1" strike="noStrike">
                <a:latin typeface="Arial"/>
              </a:endParaRPr>
            </a:p>
          </p:txBody>
        </p:sp>
      </p:grpSp>
      <p:grpSp>
        <p:nvGrpSpPr>
          <p:cNvPr id="317" name="Group 22"/>
          <p:cNvGrpSpPr/>
          <p:nvPr/>
        </p:nvGrpSpPr>
        <p:grpSpPr>
          <a:xfrm>
            <a:off x="4649400" y="1725120"/>
            <a:ext cx="2274480" cy="3073320"/>
            <a:chOff x="4649400" y="1725120"/>
            <a:chExt cx="2274480" cy="3073320"/>
          </a:xfrm>
        </p:grpSpPr>
        <p:sp>
          <p:nvSpPr>
            <p:cNvPr id="318" name="CustomShape 23"/>
            <p:cNvSpPr/>
            <p:nvPr/>
          </p:nvSpPr>
          <p:spPr>
            <a:xfrm>
              <a:off x="4742280" y="2374920"/>
              <a:ext cx="2049120" cy="47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200" spc="-1" strike="noStrike">
                  <a:solidFill>
                    <a:srgbClr val="00c3b1"/>
                  </a:solidFill>
                  <a:latin typeface="Arial"/>
                  <a:ea typeface="Arial"/>
                </a:rPr>
                <a:t>Engager dans des actions vers des publics cibles </a:t>
              </a:r>
              <a:endParaRPr b="0" lang="fr-FR" sz="1200" spc="-1" strike="noStrike">
                <a:latin typeface="Arial"/>
              </a:endParaRPr>
            </a:p>
          </p:txBody>
        </p:sp>
        <p:grpSp>
          <p:nvGrpSpPr>
            <p:cNvPr id="319" name="Group 24"/>
            <p:cNvGrpSpPr/>
            <p:nvPr/>
          </p:nvGrpSpPr>
          <p:grpSpPr>
            <a:xfrm>
              <a:off x="5674320" y="1725120"/>
              <a:ext cx="190440" cy="624600"/>
              <a:chOff x="5674320" y="1725120"/>
              <a:chExt cx="190440" cy="624600"/>
            </a:xfrm>
          </p:grpSpPr>
          <p:sp>
            <p:nvSpPr>
              <p:cNvPr id="320" name="CustomShape 25"/>
              <p:cNvSpPr/>
              <p:nvPr/>
            </p:nvSpPr>
            <p:spPr>
              <a:xfrm>
                <a:off x="5674320" y="1725120"/>
                <a:ext cx="190440" cy="190440"/>
              </a:xfrm>
              <a:prstGeom prst="ellipse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1" name="CustomShape 26"/>
              <p:cNvSpPr/>
              <p:nvPr/>
            </p:nvSpPr>
            <p:spPr>
              <a:xfrm>
                <a:off x="5767200" y="1892520"/>
                <a:ext cx="360" cy="457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22" name="CustomShape 27"/>
            <p:cNvSpPr/>
            <p:nvPr/>
          </p:nvSpPr>
          <p:spPr>
            <a:xfrm>
              <a:off x="4649400" y="2882880"/>
              <a:ext cx="2274480" cy="191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Vols découverte de personnes en situation de handicap (Ose Isae, CDOS)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Actions vers les féminines ( </a:t>
              </a:r>
              <a:r>
                <a:rPr b="0" lang="fr-FR" sz="1200" spc="-1" strike="noStrike">
                  <a:solidFill>
                    <a:srgbClr val="92d050"/>
                  </a:solidFill>
                  <a:latin typeface="Arial"/>
                  <a:ea typeface="Arial"/>
                </a:rPr>
                <a:t>60 vols par an : </a:t>
              </a: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« Ca plane pour elle »)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Prévention et autonomie des séniors </a:t>
              </a:r>
              <a:endParaRPr b="0" lang="fr-FR" sz="1200" spc="-1" strike="noStrike">
                <a:latin typeface="Arial"/>
              </a:endParaRPr>
            </a:p>
            <a:p>
              <a:pPr marL="285840" indent="-208800">
                <a:lnSpc>
                  <a:spcPct val="100000"/>
                </a:lnSpc>
                <a:tabLst>
                  <a:tab algn="l" pos="0"/>
                </a:tabLst>
              </a:pPr>
              <a:endParaRPr b="0" lang="fr-FR" sz="1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" dur="indefinite" restart="never" nodeType="tmRoot">
          <p:childTnLst>
            <p:seq>
              <p:cTn id="19" dur="indefinite" nodeType="mainSeq"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344520" y="387360"/>
            <a:ext cx="352404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Nos actions à ce jour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5274720" y="340200"/>
            <a:ext cx="2492280" cy="59256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000" spc="-1" strike="noStrike">
                <a:solidFill>
                  <a:srgbClr val="92d050"/>
                </a:solidFill>
                <a:latin typeface="Arial"/>
                <a:ea typeface="Arial"/>
              </a:rPr>
              <a:t>Plan économique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325" name="CustomShape 3"/>
          <p:cNvSpPr/>
          <p:nvPr/>
        </p:nvSpPr>
        <p:spPr>
          <a:xfrm rot="10800000">
            <a:off x="345240" y="1793880"/>
            <a:ext cx="851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chemeClr val="accent1"/>
            </a:solidFill>
            <a:round/>
            <a:headEnd len="med" type="oval" w="med"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26" name="Group 4"/>
          <p:cNvGrpSpPr/>
          <p:nvPr/>
        </p:nvGrpSpPr>
        <p:grpSpPr>
          <a:xfrm>
            <a:off x="6557040" y="1708560"/>
            <a:ext cx="1953360" cy="2277360"/>
            <a:chOff x="6557040" y="1708560"/>
            <a:chExt cx="1953360" cy="2277360"/>
          </a:xfrm>
        </p:grpSpPr>
        <p:sp>
          <p:nvSpPr>
            <p:cNvPr id="327" name="CustomShape 5"/>
            <p:cNvSpPr/>
            <p:nvPr/>
          </p:nvSpPr>
          <p:spPr>
            <a:xfrm>
              <a:off x="6557040" y="2403000"/>
              <a:ext cx="1953360" cy="47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200" spc="-1" strike="noStrike">
                  <a:solidFill>
                    <a:srgbClr val="7fcb4c"/>
                  </a:solidFill>
                  <a:latin typeface="Arial"/>
                  <a:ea typeface="Arial"/>
                </a:rPr>
                <a:t>Créer de l’emploi </a:t>
              </a:r>
              <a:endParaRPr b="0" lang="fr-FR" sz="1200" spc="-1" strike="noStrike">
                <a:latin typeface="Arial"/>
              </a:endParaRPr>
            </a:p>
          </p:txBody>
        </p:sp>
        <p:grpSp>
          <p:nvGrpSpPr>
            <p:cNvPr id="328" name="Group 6"/>
            <p:cNvGrpSpPr/>
            <p:nvPr/>
          </p:nvGrpSpPr>
          <p:grpSpPr>
            <a:xfrm>
              <a:off x="7443720" y="1708560"/>
              <a:ext cx="190440" cy="622080"/>
              <a:chOff x="7443720" y="1708560"/>
              <a:chExt cx="190440" cy="622080"/>
            </a:xfrm>
          </p:grpSpPr>
          <p:sp>
            <p:nvSpPr>
              <p:cNvPr id="329" name="CustomShape 7"/>
              <p:cNvSpPr/>
              <p:nvPr/>
            </p:nvSpPr>
            <p:spPr>
              <a:xfrm>
                <a:off x="7443720" y="1708560"/>
                <a:ext cx="190440" cy="190440"/>
              </a:xfrm>
              <a:prstGeom prst="ellipse">
                <a:avLst/>
              </a:prstGeom>
              <a:solidFill>
                <a:schemeClr val="accent4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0" name="CustomShape 8"/>
              <p:cNvSpPr/>
              <p:nvPr/>
            </p:nvSpPr>
            <p:spPr>
              <a:xfrm>
                <a:off x="7534080" y="1802160"/>
                <a:ext cx="4680" cy="5284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575">
                <a:solidFill>
                  <a:schemeClr val="accent4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31" name="CustomShape 9"/>
            <p:cNvSpPr/>
            <p:nvPr/>
          </p:nvSpPr>
          <p:spPr>
            <a:xfrm>
              <a:off x="6557040" y="2982960"/>
              <a:ext cx="1953360" cy="1002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Emploi saisonnier</a:t>
              </a:r>
              <a:endParaRPr b="0" lang="fr-F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Noto Sans Symbols"/>
                <a:buChar char=""/>
                <a:tabLst>
                  <a:tab algn="l" pos="0"/>
                </a:tabLst>
              </a:pPr>
              <a:r>
                <a:rPr b="0" lang="fr-FR" sz="1200" spc="-1" strike="noStrike">
                  <a:solidFill>
                    <a:srgbClr val="333333"/>
                  </a:solidFill>
                  <a:latin typeface="Arial"/>
                  <a:ea typeface="Arial"/>
                </a:rPr>
                <a:t>Emploi à plein temps attendu  </a:t>
              </a:r>
              <a:endParaRPr b="0" lang="fr-F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fr-FR" sz="1200" spc="-1" strike="noStrike">
                <a:latin typeface="Arial"/>
              </a:endParaRPr>
            </a:p>
          </p:txBody>
        </p:sp>
      </p:grpSp>
      <p:grpSp>
        <p:nvGrpSpPr>
          <p:cNvPr id="332" name="Group 10"/>
          <p:cNvGrpSpPr/>
          <p:nvPr/>
        </p:nvGrpSpPr>
        <p:grpSpPr>
          <a:xfrm>
            <a:off x="479520" y="1708560"/>
            <a:ext cx="2168640" cy="2459880"/>
            <a:chOff x="479520" y="1708560"/>
            <a:chExt cx="2168640" cy="2459880"/>
          </a:xfrm>
        </p:grpSpPr>
        <p:sp>
          <p:nvSpPr>
            <p:cNvPr id="333" name="CustomShape 11"/>
            <p:cNvSpPr/>
            <p:nvPr/>
          </p:nvSpPr>
          <p:spPr>
            <a:xfrm>
              <a:off x="479520" y="2419560"/>
              <a:ext cx="2168640" cy="47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200" spc="-1" strike="noStrike">
                  <a:solidFill>
                    <a:srgbClr val="7fcb4c"/>
                  </a:solidFill>
                  <a:latin typeface="Arial"/>
                  <a:ea typeface="Arial"/>
                </a:rPr>
                <a:t>Organiser des évènements</a:t>
              </a:r>
              <a:endParaRPr b="0" lang="fr-FR" sz="1200" spc="-1" strike="noStrike">
                <a:latin typeface="Arial"/>
              </a:endParaRPr>
            </a:p>
          </p:txBody>
        </p:sp>
        <p:grpSp>
          <p:nvGrpSpPr>
            <p:cNvPr id="334" name="Group 12"/>
            <p:cNvGrpSpPr/>
            <p:nvPr/>
          </p:nvGrpSpPr>
          <p:grpSpPr>
            <a:xfrm>
              <a:off x="1468800" y="1708560"/>
              <a:ext cx="190440" cy="648360"/>
              <a:chOff x="1468800" y="1708560"/>
              <a:chExt cx="190440" cy="648360"/>
            </a:xfrm>
          </p:grpSpPr>
          <p:sp>
            <p:nvSpPr>
              <p:cNvPr id="335" name="CustomShape 13"/>
              <p:cNvSpPr/>
              <p:nvPr/>
            </p:nvSpPr>
            <p:spPr>
              <a:xfrm>
                <a:off x="1468800" y="1708560"/>
                <a:ext cx="190440" cy="190440"/>
              </a:xfrm>
              <a:prstGeom prst="ellipse">
                <a:avLst/>
              </a:prstGeom>
              <a:solidFill>
                <a:schemeClr val="accent4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6" name="CustomShape 14"/>
              <p:cNvSpPr/>
              <p:nvPr/>
            </p:nvSpPr>
            <p:spPr>
              <a:xfrm>
                <a:off x="1564200" y="1899720"/>
                <a:ext cx="360" cy="457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575">
                <a:solidFill>
                  <a:schemeClr val="accent4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37" name="CustomShape 15"/>
            <p:cNvSpPr/>
            <p:nvPr/>
          </p:nvSpPr>
          <p:spPr>
            <a:xfrm>
              <a:off x="479520" y="2982960"/>
              <a:ext cx="2168640" cy="1185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Organisation championnats / rencontres grandes écoles 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Participation Meeting aérien</a:t>
              </a:r>
              <a:endParaRPr b="0" lang="fr-FR" sz="1200" spc="-1" strike="noStrike">
                <a:latin typeface="Arial"/>
              </a:endParaRPr>
            </a:p>
          </p:txBody>
        </p:sp>
      </p:grpSp>
      <p:grpSp>
        <p:nvGrpSpPr>
          <p:cNvPr id="338" name="Group 16"/>
          <p:cNvGrpSpPr/>
          <p:nvPr/>
        </p:nvGrpSpPr>
        <p:grpSpPr>
          <a:xfrm>
            <a:off x="3315600" y="1706400"/>
            <a:ext cx="2278080" cy="3192120"/>
            <a:chOff x="3315600" y="1706400"/>
            <a:chExt cx="2278080" cy="3192120"/>
          </a:xfrm>
        </p:grpSpPr>
        <p:sp>
          <p:nvSpPr>
            <p:cNvPr id="339" name="CustomShape 17"/>
            <p:cNvSpPr/>
            <p:nvPr/>
          </p:nvSpPr>
          <p:spPr>
            <a:xfrm>
              <a:off x="3315600" y="2410200"/>
              <a:ext cx="2278080" cy="47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200" spc="-1" strike="noStrike">
                  <a:solidFill>
                    <a:srgbClr val="00c3b1"/>
                  </a:solidFill>
                  <a:latin typeface="Arial"/>
                  <a:ea typeface="Arial"/>
                </a:rPr>
                <a:t>Participer à l’économie locale</a:t>
              </a:r>
              <a:endParaRPr b="0" lang="fr-FR" sz="1200" spc="-1" strike="noStrike">
                <a:latin typeface="Arial"/>
              </a:endParaRPr>
            </a:p>
          </p:txBody>
        </p:sp>
        <p:grpSp>
          <p:nvGrpSpPr>
            <p:cNvPr id="340" name="Group 18"/>
            <p:cNvGrpSpPr/>
            <p:nvPr/>
          </p:nvGrpSpPr>
          <p:grpSpPr>
            <a:xfrm>
              <a:off x="4362120" y="1706400"/>
              <a:ext cx="190440" cy="624600"/>
              <a:chOff x="4362120" y="1706400"/>
              <a:chExt cx="190440" cy="624600"/>
            </a:xfrm>
          </p:grpSpPr>
          <p:sp>
            <p:nvSpPr>
              <p:cNvPr id="341" name="CustomShape 19"/>
              <p:cNvSpPr/>
              <p:nvPr/>
            </p:nvSpPr>
            <p:spPr>
              <a:xfrm>
                <a:off x="4362120" y="1706400"/>
                <a:ext cx="190440" cy="190440"/>
              </a:xfrm>
              <a:prstGeom prst="ellipse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2" name="CustomShape 20"/>
              <p:cNvSpPr/>
              <p:nvPr/>
            </p:nvSpPr>
            <p:spPr>
              <a:xfrm>
                <a:off x="4455000" y="1873800"/>
                <a:ext cx="360" cy="457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43" name="CustomShape 21"/>
            <p:cNvSpPr/>
            <p:nvPr/>
          </p:nvSpPr>
          <p:spPr>
            <a:xfrm>
              <a:off x="3315600" y="2982960"/>
              <a:ext cx="2278080" cy="191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Attractivité pour la ville de Graulhet et le département du Tarn 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70 semaines de stages sur Graulhet 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Venue de clubs extérieurs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Collaboration avec des entreprises locales </a:t>
              </a:r>
              <a:endParaRPr b="0" lang="fr-FR" sz="1200" spc="-1" strike="noStrike">
                <a:latin typeface="Arial"/>
              </a:endParaRPr>
            </a:p>
            <a:p>
              <a:pPr marL="285840" indent="-208800">
                <a:lnSpc>
                  <a:spcPct val="100000"/>
                </a:lnSpc>
                <a:tabLst>
                  <a:tab algn="l" pos="0"/>
                </a:tabLst>
              </a:pPr>
              <a:endParaRPr b="0" lang="fr-FR" sz="1200" spc="-1" strike="noStrike">
                <a:latin typeface="Arial"/>
              </a:endParaRPr>
            </a:p>
            <a:p>
              <a:pPr marL="285840" indent="-208800">
                <a:lnSpc>
                  <a:spcPct val="100000"/>
                </a:lnSpc>
                <a:tabLst>
                  <a:tab algn="l" pos="0"/>
                </a:tabLst>
              </a:pPr>
              <a:endParaRPr b="0" lang="fr-FR" sz="1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6" dur="indefinite" restart="never" nodeType="tmRoot">
          <p:childTnLst>
            <p:seq>
              <p:cTn id="37" dur="indefinite" nodeType="mainSeq"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344520" y="387360"/>
            <a:ext cx="353124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Nos actions à ce jour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4838040" y="365400"/>
            <a:ext cx="3175560" cy="59256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000" spc="-1" strike="noStrike">
                <a:solidFill>
                  <a:srgbClr val="92d050"/>
                </a:solidFill>
                <a:latin typeface="Avenir"/>
                <a:ea typeface="Avenir"/>
              </a:rPr>
              <a:t>Plan environnemental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346" name="CustomShape 3"/>
          <p:cNvSpPr/>
          <p:nvPr/>
        </p:nvSpPr>
        <p:spPr>
          <a:xfrm rot="10800000">
            <a:off x="345240" y="1793880"/>
            <a:ext cx="851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chemeClr val="accent1"/>
            </a:solidFill>
            <a:round/>
            <a:headEnd len="med" type="oval" w="med"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47" name="Group 4"/>
          <p:cNvGrpSpPr/>
          <p:nvPr/>
        </p:nvGrpSpPr>
        <p:grpSpPr>
          <a:xfrm>
            <a:off x="7037280" y="1725120"/>
            <a:ext cx="1953360" cy="1859400"/>
            <a:chOff x="7037280" y="1725120"/>
            <a:chExt cx="1953360" cy="1859400"/>
          </a:xfrm>
        </p:grpSpPr>
        <p:sp>
          <p:nvSpPr>
            <p:cNvPr id="348" name="CustomShape 5"/>
            <p:cNvSpPr/>
            <p:nvPr/>
          </p:nvSpPr>
          <p:spPr>
            <a:xfrm>
              <a:off x="7037280" y="2402640"/>
              <a:ext cx="1953360" cy="47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200" spc="-1" strike="noStrike">
                  <a:solidFill>
                    <a:srgbClr val="7fcb4c"/>
                  </a:solidFill>
                  <a:latin typeface="Arial"/>
                  <a:ea typeface="Arial"/>
                </a:rPr>
                <a:t>Créer des partenariats</a:t>
              </a:r>
              <a:endParaRPr b="0" lang="fr-FR" sz="1200" spc="-1" strike="noStrike">
                <a:latin typeface="Arial"/>
              </a:endParaRPr>
            </a:p>
          </p:txBody>
        </p:sp>
        <p:grpSp>
          <p:nvGrpSpPr>
            <p:cNvPr id="349" name="Group 6"/>
            <p:cNvGrpSpPr/>
            <p:nvPr/>
          </p:nvGrpSpPr>
          <p:grpSpPr>
            <a:xfrm>
              <a:off x="7939080" y="1725120"/>
              <a:ext cx="190440" cy="676800"/>
              <a:chOff x="7939080" y="1725120"/>
              <a:chExt cx="190440" cy="676800"/>
            </a:xfrm>
          </p:grpSpPr>
          <p:sp>
            <p:nvSpPr>
              <p:cNvPr id="350" name="CustomShape 7"/>
              <p:cNvSpPr/>
              <p:nvPr/>
            </p:nvSpPr>
            <p:spPr>
              <a:xfrm>
                <a:off x="7939080" y="1725120"/>
                <a:ext cx="190440" cy="190440"/>
              </a:xfrm>
              <a:prstGeom prst="ellipse">
                <a:avLst/>
              </a:prstGeom>
              <a:solidFill>
                <a:schemeClr val="accent4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1" name="CustomShape 8"/>
              <p:cNvSpPr/>
              <p:nvPr/>
            </p:nvSpPr>
            <p:spPr>
              <a:xfrm flipH="1">
                <a:off x="8013600" y="1760040"/>
                <a:ext cx="19080" cy="6418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575">
                <a:solidFill>
                  <a:schemeClr val="accent4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52" name="CustomShape 9"/>
            <p:cNvSpPr/>
            <p:nvPr/>
          </p:nvSpPr>
          <p:spPr>
            <a:xfrm>
              <a:off x="7067520" y="2946600"/>
              <a:ext cx="1923120" cy="63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Aérobiodiversité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Ruches sur l’aérodrome  </a:t>
              </a:r>
              <a:endParaRPr b="0" lang="fr-FR" sz="1200" spc="-1" strike="noStrike">
                <a:latin typeface="Arial"/>
              </a:endParaRPr>
            </a:p>
          </p:txBody>
        </p:sp>
      </p:grpSp>
      <p:grpSp>
        <p:nvGrpSpPr>
          <p:cNvPr id="353" name="Group 10"/>
          <p:cNvGrpSpPr/>
          <p:nvPr/>
        </p:nvGrpSpPr>
        <p:grpSpPr>
          <a:xfrm>
            <a:off x="201960" y="1725120"/>
            <a:ext cx="2421000" cy="2394360"/>
            <a:chOff x="201960" y="1725120"/>
            <a:chExt cx="2421000" cy="2394360"/>
          </a:xfrm>
        </p:grpSpPr>
        <p:sp>
          <p:nvSpPr>
            <p:cNvPr id="354" name="CustomShape 11"/>
            <p:cNvSpPr/>
            <p:nvPr/>
          </p:nvSpPr>
          <p:spPr>
            <a:xfrm>
              <a:off x="431280" y="2387520"/>
              <a:ext cx="1879200" cy="47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200" spc="-1" strike="noStrike">
                  <a:solidFill>
                    <a:srgbClr val="00c3b1"/>
                  </a:solidFill>
                  <a:latin typeface="Arial"/>
                  <a:ea typeface="Arial"/>
                </a:rPr>
                <a:t>Proposer un sport aérien peu polluant  </a:t>
              </a:r>
              <a:endParaRPr b="0" lang="fr-FR" sz="1200" spc="-1" strike="noStrike">
                <a:latin typeface="Arial"/>
              </a:endParaRPr>
            </a:p>
          </p:txBody>
        </p:sp>
        <p:grpSp>
          <p:nvGrpSpPr>
            <p:cNvPr id="355" name="Group 12"/>
            <p:cNvGrpSpPr/>
            <p:nvPr/>
          </p:nvGrpSpPr>
          <p:grpSpPr>
            <a:xfrm>
              <a:off x="1280520" y="1725120"/>
              <a:ext cx="190440" cy="662040"/>
              <a:chOff x="1280520" y="1725120"/>
              <a:chExt cx="190440" cy="662040"/>
            </a:xfrm>
          </p:grpSpPr>
          <p:sp>
            <p:nvSpPr>
              <p:cNvPr id="356" name="CustomShape 13"/>
              <p:cNvSpPr/>
              <p:nvPr/>
            </p:nvSpPr>
            <p:spPr>
              <a:xfrm>
                <a:off x="1280520" y="1725120"/>
                <a:ext cx="190440" cy="190440"/>
              </a:xfrm>
              <a:prstGeom prst="ellipse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7" name="CustomShape 14"/>
              <p:cNvSpPr/>
              <p:nvPr/>
            </p:nvSpPr>
            <p:spPr>
              <a:xfrm flipH="1">
                <a:off x="1370160" y="1916280"/>
                <a:ext cx="4320" cy="4708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58" name="CustomShape 15"/>
            <p:cNvSpPr/>
            <p:nvPr/>
          </p:nvSpPr>
          <p:spPr>
            <a:xfrm>
              <a:off x="201960" y="2934000"/>
              <a:ext cx="2421000" cy="1185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4000h de vol planeur pour 300h de moteur 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Prise en compte de l’enquête bilan carbone fédéral</a:t>
              </a:r>
              <a:endParaRPr b="0" lang="fr-FR" sz="1200" spc="-1" strike="noStrike">
                <a:latin typeface="Arial"/>
              </a:endParaRPr>
            </a:p>
            <a:p>
              <a:pPr marL="285840" indent="-208800">
                <a:lnSpc>
                  <a:spcPct val="100000"/>
                </a:lnSpc>
                <a:tabLst>
                  <a:tab algn="l" pos="0"/>
                </a:tabLst>
              </a:pPr>
              <a:endParaRPr b="0" lang="fr-FR" sz="1200" spc="-1" strike="noStrike">
                <a:latin typeface="Arial"/>
              </a:endParaRPr>
            </a:p>
          </p:txBody>
        </p:sp>
      </p:grpSp>
      <p:grpSp>
        <p:nvGrpSpPr>
          <p:cNvPr id="359" name="Group 16"/>
          <p:cNvGrpSpPr/>
          <p:nvPr/>
        </p:nvGrpSpPr>
        <p:grpSpPr>
          <a:xfrm>
            <a:off x="2446200" y="1725480"/>
            <a:ext cx="2142720" cy="2224080"/>
            <a:chOff x="2446200" y="1725480"/>
            <a:chExt cx="2142720" cy="2224080"/>
          </a:xfrm>
        </p:grpSpPr>
        <p:sp>
          <p:nvSpPr>
            <p:cNvPr id="360" name="CustomShape 17"/>
            <p:cNvSpPr/>
            <p:nvPr/>
          </p:nvSpPr>
          <p:spPr>
            <a:xfrm>
              <a:off x="2671200" y="2387520"/>
              <a:ext cx="1694160" cy="47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200" spc="-1" strike="noStrike">
                  <a:solidFill>
                    <a:srgbClr val="7fcb4c"/>
                  </a:solidFill>
                  <a:latin typeface="Arial"/>
                  <a:ea typeface="Arial"/>
                </a:rPr>
                <a:t>Réduire nos émissions de bruit </a:t>
              </a:r>
              <a:endParaRPr b="0" lang="fr-FR" sz="1200" spc="-1" strike="noStrike">
                <a:latin typeface="Arial"/>
              </a:endParaRPr>
            </a:p>
          </p:txBody>
        </p:sp>
        <p:grpSp>
          <p:nvGrpSpPr>
            <p:cNvPr id="361" name="Group 18"/>
            <p:cNvGrpSpPr/>
            <p:nvPr/>
          </p:nvGrpSpPr>
          <p:grpSpPr>
            <a:xfrm>
              <a:off x="3423240" y="1725480"/>
              <a:ext cx="190440" cy="661320"/>
              <a:chOff x="3423240" y="1725480"/>
              <a:chExt cx="190440" cy="661320"/>
            </a:xfrm>
          </p:grpSpPr>
          <p:sp>
            <p:nvSpPr>
              <p:cNvPr id="362" name="CustomShape 19"/>
              <p:cNvSpPr/>
              <p:nvPr/>
            </p:nvSpPr>
            <p:spPr>
              <a:xfrm>
                <a:off x="3423240" y="1725480"/>
                <a:ext cx="190440" cy="190440"/>
              </a:xfrm>
              <a:prstGeom prst="ellipse">
                <a:avLst/>
              </a:prstGeom>
              <a:solidFill>
                <a:schemeClr val="accent4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3" name="CustomShape 20"/>
              <p:cNvSpPr/>
              <p:nvPr/>
            </p:nvSpPr>
            <p:spPr>
              <a:xfrm>
                <a:off x="3518640" y="1916640"/>
                <a:ext cx="360" cy="4701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575">
                <a:solidFill>
                  <a:schemeClr val="accent4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64" name="CustomShape 21"/>
            <p:cNvSpPr/>
            <p:nvPr/>
          </p:nvSpPr>
          <p:spPr>
            <a:xfrm>
              <a:off x="2446200" y="2946600"/>
              <a:ext cx="2142720" cy="1002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Dialogue avec les riverains 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Test treuil 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Hélice et échappement</a:t>
              </a:r>
              <a:endParaRPr b="0" lang="fr-FR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fr-FR" sz="1200" spc="-1" strike="noStrike">
                <a:latin typeface="Arial"/>
              </a:endParaRPr>
            </a:p>
          </p:txBody>
        </p:sp>
      </p:grpSp>
      <p:grpSp>
        <p:nvGrpSpPr>
          <p:cNvPr id="365" name="Group 22"/>
          <p:cNvGrpSpPr/>
          <p:nvPr/>
        </p:nvGrpSpPr>
        <p:grpSpPr>
          <a:xfrm>
            <a:off x="4695480" y="1712880"/>
            <a:ext cx="2500920" cy="2407320"/>
            <a:chOff x="4695480" y="1712880"/>
            <a:chExt cx="2500920" cy="2407320"/>
          </a:xfrm>
        </p:grpSpPr>
        <p:sp>
          <p:nvSpPr>
            <p:cNvPr id="366" name="CustomShape 23"/>
            <p:cNvSpPr/>
            <p:nvPr/>
          </p:nvSpPr>
          <p:spPr>
            <a:xfrm>
              <a:off x="4895280" y="2387520"/>
              <a:ext cx="1953360" cy="47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200" spc="-1" strike="noStrike">
                  <a:solidFill>
                    <a:srgbClr val="00c3b1"/>
                  </a:solidFill>
                  <a:latin typeface="Arial"/>
                  <a:ea typeface="Arial"/>
                </a:rPr>
                <a:t>Sensibiliser les pilotes</a:t>
              </a:r>
              <a:endParaRPr b="0" lang="fr-FR" sz="1200" spc="-1" strike="noStrike">
                <a:latin typeface="Arial"/>
              </a:endParaRPr>
            </a:p>
          </p:txBody>
        </p:sp>
        <p:grpSp>
          <p:nvGrpSpPr>
            <p:cNvPr id="367" name="Group 24"/>
            <p:cNvGrpSpPr/>
            <p:nvPr/>
          </p:nvGrpSpPr>
          <p:grpSpPr>
            <a:xfrm>
              <a:off x="5776560" y="1712880"/>
              <a:ext cx="190440" cy="674280"/>
              <a:chOff x="5776560" y="1712880"/>
              <a:chExt cx="190440" cy="674280"/>
            </a:xfrm>
          </p:grpSpPr>
          <p:sp>
            <p:nvSpPr>
              <p:cNvPr id="368" name="CustomShape 25"/>
              <p:cNvSpPr/>
              <p:nvPr/>
            </p:nvSpPr>
            <p:spPr>
              <a:xfrm>
                <a:off x="5776560" y="1712880"/>
                <a:ext cx="190440" cy="190440"/>
              </a:xfrm>
              <a:prstGeom prst="ellipse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9" name="CustomShape 26"/>
              <p:cNvSpPr/>
              <p:nvPr/>
            </p:nvSpPr>
            <p:spPr>
              <a:xfrm>
                <a:off x="5872320" y="1712880"/>
                <a:ext cx="360" cy="6742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70" name="CustomShape 27"/>
            <p:cNvSpPr/>
            <p:nvPr/>
          </p:nvSpPr>
          <p:spPr>
            <a:xfrm>
              <a:off x="4695480" y="2934720"/>
              <a:ext cx="2500920" cy="1185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Intégration de l’environnement dans la formation 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Tri sélectif </a:t>
              </a:r>
              <a:endParaRPr b="0" lang="fr-FR" sz="12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Plateforme de covoiturage </a:t>
              </a:r>
              <a:endParaRPr b="0" lang="fr-FR" sz="1200" spc="-1" strike="noStrike">
                <a:latin typeface="Arial"/>
              </a:endParaRPr>
            </a:p>
            <a:p>
              <a:pPr marL="285840" indent="-208800">
                <a:lnSpc>
                  <a:spcPct val="100000"/>
                </a:lnSpc>
                <a:tabLst>
                  <a:tab algn="l" pos="0"/>
                </a:tabLst>
              </a:pPr>
              <a:endParaRPr b="0" lang="fr-FR" sz="1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344520" y="387360"/>
            <a:ext cx="529020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Bilan environnemental FFVP 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372" name="Google Shape;300;p13" descr=""/>
          <p:cNvPicPr/>
          <p:nvPr/>
        </p:nvPicPr>
        <p:blipFill>
          <a:blip r:embed="rId1"/>
          <a:stretch/>
        </p:blipFill>
        <p:spPr>
          <a:xfrm>
            <a:off x="1646280" y="1216800"/>
            <a:ext cx="5582520" cy="2709000"/>
          </a:xfrm>
          <a:prstGeom prst="rect">
            <a:avLst/>
          </a:prstGeom>
          <a:ln w="0">
            <a:noFill/>
          </a:ln>
        </p:spPr>
      </p:pic>
      <p:sp>
        <p:nvSpPr>
          <p:cNvPr id="373" name="CustomShape 2"/>
          <p:cNvSpPr/>
          <p:nvPr/>
        </p:nvSpPr>
        <p:spPr>
          <a:xfrm>
            <a:off x="1646280" y="4121640"/>
            <a:ext cx="61750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fr-FR" sz="1200" spc="-1" strike="noStrike">
                <a:solidFill>
                  <a:srgbClr val="000000"/>
                </a:solidFill>
                <a:latin typeface="Arial"/>
                <a:ea typeface="Arial"/>
              </a:rPr>
              <a:t>Source : Webinaire Présentation du Bilan Carbone fédéral 2021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06;p14" descr="Une image contenant herbe, ciel, extérieur, champ&#10;&#10;Description générée automatiquement"/>
          <p:cNvPicPr/>
          <p:nvPr/>
        </p:nvPicPr>
        <p:blipFill>
          <a:blip r:embed="rId1"/>
          <a:stretch/>
        </p:blipFill>
        <p:spPr>
          <a:xfrm>
            <a:off x="1164240" y="4680"/>
            <a:ext cx="7979040" cy="5137920"/>
          </a:xfrm>
          <a:prstGeom prst="rect">
            <a:avLst/>
          </a:prstGeom>
          <a:ln w="0">
            <a:noFill/>
          </a:ln>
        </p:spPr>
      </p:pic>
      <p:sp>
        <p:nvSpPr>
          <p:cNvPr id="375" name="CustomShape 1"/>
          <p:cNvSpPr/>
          <p:nvPr/>
        </p:nvSpPr>
        <p:spPr>
          <a:xfrm rot="10800000">
            <a:off x="1150920" y="720"/>
            <a:ext cx="360" cy="514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b0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CustomShape 2"/>
          <p:cNvSpPr/>
          <p:nvPr/>
        </p:nvSpPr>
        <p:spPr>
          <a:xfrm rot="10800000">
            <a:off x="1047240" y="720"/>
            <a:ext cx="360" cy="514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CustomShape 3"/>
          <p:cNvSpPr/>
          <p:nvPr/>
        </p:nvSpPr>
        <p:spPr>
          <a:xfrm>
            <a:off x="1164240" y="0"/>
            <a:ext cx="7979040" cy="5142960"/>
          </a:xfrm>
          <a:prstGeom prst="rect">
            <a:avLst/>
          </a:prstGeom>
          <a:solidFill>
            <a:srgbClr val="00b0f0">
              <a:alpha val="49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CustomShape 4"/>
          <p:cNvSpPr/>
          <p:nvPr/>
        </p:nvSpPr>
        <p:spPr>
          <a:xfrm rot="10800000">
            <a:off x="930600" y="720"/>
            <a:ext cx="360" cy="514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5"/>
          <p:cNvSpPr/>
          <p:nvPr/>
        </p:nvSpPr>
        <p:spPr>
          <a:xfrm>
            <a:off x="0" y="210960"/>
            <a:ext cx="923040" cy="84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fr-FR" sz="4000" spc="-1" strike="noStrike">
                <a:solidFill>
                  <a:srgbClr val="a8d13d"/>
                </a:solidFill>
                <a:latin typeface="Avenir"/>
                <a:ea typeface="Avenir"/>
              </a:rPr>
              <a:t>03</a:t>
            </a:r>
            <a:endParaRPr b="0" lang="fr-FR" sz="4000" spc="-1" strike="noStrike">
              <a:latin typeface="Arial"/>
            </a:endParaRPr>
          </a:p>
        </p:txBody>
      </p:sp>
      <p:sp>
        <p:nvSpPr>
          <p:cNvPr id="380" name="CustomShape 6"/>
          <p:cNvSpPr/>
          <p:nvPr/>
        </p:nvSpPr>
        <p:spPr>
          <a:xfrm rot="16200000">
            <a:off x="-1076040" y="2693520"/>
            <a:ext cx="3525120" cy="137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spcAft>
                <a:spcPts val="1599"/>
              </a:spcAft>
              <a:tabLst>
                <a:tab algn="l" pos="0"/>
              </a:tabLst>
            </a:pPr>
            <a:r>
              <a:rPr b="0" lang="fr-FR" sz="4000" spc="-1" strike="noStrike">
                <a:solidFill>
                  <a:srgbClr val="00b0f0"/>
                </a:solidFill>
                <a:latin typeface="Arial"/>
                <a:ea typeface="Arial"/>
              </a:rPr>
              <a:t>Les projets</a:t>
            </a:r>
            <a:endParaRPr b="0" lang="fr-F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17;p15" descr=""/>
          <p:cNvPicPr/>
          <p:nvPr/>
        </p:nvPicPr>
        <p:blipFill>
          <a:blip r:embed="rId1"/>
          <a:stretch/>
        </p:blipFill>
        <p:spPr>
          <a:xfrm>
            <a:off x="4213080" y="1086480"/>
            <a:ext cx="4743360" cy="2712240"/>
          </a:xfrm>
          <a:prstGeom prst="rect">
            <a:avLst/>
          </a:prstGeom>
          <a:ln w="0">
            <a:noFill/>
          </a:ln>
        </p:spPr>
      </p:pic>
      <p:sp>
        <p:nvSpPr>
          <p:cNvPr id="382" name="CustomShape 1"/>
          <p:cNvSpPr/>
          <p:nvPr/>
        </p:nvSpPr>
        <p:spPr>
          <a:xfrm>
            <a:off x="188640" y="378360"/>
            <a:ext cx="623376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Un horizon durable pour l’aérodrome </a:t>
            </a:r>
            <a:endParaRPr b="0" lang="fr-FR" sz="2800" spc="-1" strike="noStrike">
              <a:latin typeface="Arial"/>
            </a:endParaRPr>
          </a:p>
        </p:txBody>
      </p:sp>
      <p:grpSp>
        <p:nvGrpSpPr>
          <p:cNvPr id="383" name="Group 2"/>
          <p:cNvGrpSpPr/>
          <p:nvPr/>
        </p:nvGrpSpPr>
        <p:grpSpPr>
          <a:xfrm>
            <a:off x="-17640" y="853200"/>
            <a:ext cx="7058880" cy="2522160"/>
            <a:chOff x="-17640" y="853200"/>
            <a:chExt cx="7058880" cy="2522160"/>
          </a:xfrm>
        </p:grpSpPr>
        <p:grpSp>
          <p:nvGrpSpPr>
            <p:cNvPr id="384" name="Group 3"/>
            <p:cNvGrpSpPr/>
            <p:nvPr/>
          </p:nvGrpSpPr>
          <p:grpSpPr>
            <a:xfrm>
              <a:off x="-17640" y="853200"/>
              <a:ext cx="7058880" cy="2522160"/>
              <a:chOff x="-17640" y="853200"/>
              <a:chExt cx="7058880" cy="2522160"/>
            </a:xfrm>
          </p:grpSpPr>
          <p:grpSp>
            <p:nvGrpSpPr>
              <p:cNvPr id="385" name="Group 4"/>
              <p:cNvGrpSpPr/>
              <p:nvPr/>
            </p:nvGrpSpPr>
            <p:grpSpPr>
              <a:xfrm>
                <a:off x="559800" y="1063440"/>
                <a:ext cx="6481440" cy="2311920"/>
                <a:chOff x="559800" y="1063440"/>
                <a:chExt cx="6481440" cy="2311920"/>
              </a:xfrm>
            </p:grpSpPr>
            <p:grpSp>
              <p:nvGrpSpPr>
                <p:cNvPr id="386" name="Group 5"/>
                <p:cNvGrpSpPr/>
                <p:nvPr/>
              </p:nvGrpSpPr>
              <p:grpSpPr>
                <a:xfrm>
                  <a:off x="5859000" y="1684440"/>
                  <a:ext cx="1182240" cy="1690920"/>
                  <a:chOff x="5859000" y="1684440"/>
                  <a:chExt cx="1182240" cy="1690920"/>
                </a:xfrm>
              </p:grpSpPr>
              <p:sp>
                <p:nvSpPr>
                  <p:cNvPr id="387" name="CustomShape 6"/>
                  <p:cNvSpPr/>
                  <p:nvPr/>
                </p:nvSpPr>
                <p:spPr>
                  <a:xfrm rot="9900000">
                    <a:off x="5867640" y="3283920"/>
                    <a:ext cx="95400" cy="8028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88" name="CustomShape 7"/>
                  <p:cNvSpPr/>
                  <p:nvPr/>
                </p:nvSpPr>
                <p:spPr>
                  <a:xfrm rot="828000">
                    <a:off x="6721200" y="1716480"/>
                    <a:ext cx="298080" cy="21996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389" name="CustomShape 8"/>
                <p:cNvSpPr/>
                <p:nvPr/>
              </p:nvSpPr>
              <p:spPr>
                <a:xfrm>
                  <a:off x="3344040" y="1627920"/>
                  <a:ext cx="3380760" cy="16308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9525">
                  <a:solidFill>
                    <a:srgbClr val="92d05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0" name="CustomShape 9"/>
                <p:cNvSpPr/>
                <p:nvPr/>
              </p:nvSpPr>
              <p:spPr>
                <a:xfrm>
                  <a:off x="3626640" y="1644480"/>
                  <a:ext cx="2277360" cy="16394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9525">
                  <a:solidFill>
                    <a:srgbClr val="92d05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1" name="CustomShape 10"/>
                <p:cNvSpPr/>
                <p:nvPr/>
              </p:nvSpPr>
              <p:spPr>
                <a:xfrm>
                  <a:off x="559800" y="1063440"/>
                  <a:ext cx="3704400" cy="1155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>
                    <a:lnSpc>
                      <a:spcPct val="100000"/>
                    </a:lnSpc>
                    <a:tabLst>
                      <a:tab algn="l" pos="0"/>
                    </a:tabLst>
                  </a:pPr>
                  <a:r>
                    <a:rPr b="0" lang="fr-FR" sz="1400" spc="-1" strike="noStrike">
                      <a:solidFill>
                        <a:srgbClr val="92d050"/>
                      </a:solidFill>
                      <a:latin typeface="Arial"/>
                      <a:ea typeface="Arial"/>
                    </a:rPr>
                    <a:t>Des projets horizon 2023 : </a:t>
                  </a:r>
                  <a:br/>
                  <a:endParaRPr b="0" lang="fr-FR" sz="1400" spc="-1" strike="noStrike">
                    <a:latin typeface="Arial"/>
                  </a:endParaRPr>
                </a:p>
                <a:p>
                  <a:pPr marL="285840" indent="-285120">
                    <a:lnSpc>
                      <a:spcPct val="100000"/>
                    </a:lnSpc>
                    <a:buClr>
                      <a:srgbClr val="000000"/>
                    </a:buClr>
                    <a:buFont typeface="Arial"/>
                    <a:buChar char="-"/>
                    <a:tabLst>
                      <a:tab algn="l" pos="0"/>
                    </a:tabLst>
                  </a:pPr>
                  <a:r>
                    <a:rPr b="0" lang="fr-FR" sz="1400" spc="-1" strike="noStrike">
                      <a:solidFill>
                        <a:srgbClr val="000000"/>
                      </a:solidFill>
                      <a:latin typeface="Arial"/>
                      <a:ea typeface="Arial"/>
                    </a:rPr>
                    <a:t>Panneaux Photovoltaïques</a:t>
                  </a:r>
                  <a:endParaRPr b="0" lang="fr-FR" sz="1400" spc="-1" strike="noStrike">
                    <a:latin typeface="Arial"/>
                  </a:endParaRPr>
                </a:p>
                <a:p>
                  <a:pPr marL="285840" indent="-285120">
                    <a:lnSpc>
                      <a:spcPct val="100000"/>
                    </a:lnSpc>
                    <a:buClr>
                      <a:srgbClr val="000000"/>
                    </a:buClr>
                    <a:buFont typeface="Arial"/>
                    <a:buChar char="-"/>
                    <a:tabLst>
                      <a:tab algn="l" pos="0"/>
                    </a:tabLst>
                  </a:pPr>
                  <a:r>
                    <a:rPr b="0" lang="fr-FR" sz="1400" spc="-1" strike="noStrike">
                      <a:solidFill>
                        <a:srgbClr val="00b0f0"/>
                      </a:solidFill>
                      <a:latin typeface="Arial"/>
                      <a:ea typeface="Arial"/>
                    </a:rPr>
                    <a:t>Doublement hangar et électrification </a:t>
                  </a:r>
                  <a:endParaRPr b="0" lang="fr-FR" sz="1400" spc="-1" strike="noStrike">
                    <a:latin typeface="Arial"/>
                  </a:endParaRPr>
                </a:p>
                <a:p>
                  <a:pPr marL="285840" indent="-285120">
                    <a:lnSpc>
                      <a:spcPct val="100000"/>
                    </a:lnSpc>
                    <a:buClr>
                      <a:srgbClr val="000000"/>
                    </a:buClr>
                    <a:buFont typeface="Arial"/>
                    <a:buChar char="-"/>
                    <a:tabLst>
                      <a:tab algn="l" pos="0"/>
                    </a:tabLst>
                  </a:pPr>
                  <a:r>
                    <a:rPr b="0" lang="fr-FR" sz="1400" spc="-1" strike="noStrike">
                      <a:solidFill>
                        <a:srgbClr val="00b0f0"/>
                      </a:solidFill>
                      <a:latin typeface="Arial"/>
                      <a:ea typeface="Arial"/>
                    </a:rPr>
                    <a:t>Treuil électrique </a:t>
                  </a:r>
                  <a:endParaRPr b="0" lang="fr-FR" sz="1400" spc="-1" strike="noStrike">
                    <a:latin typeface="Arial"/>
                  </a:endParaRPr>
                </a:p>
              </p:txBody>
            </p:sp>
          </p:grpSp>
          <p:pic>
            <p:nvPicPr>
              <p:cNvPr id="392" name="Google Shape;328;p15" descr="Flèche : courbe légère contour"/>
              <p:cNvPicPr/>
              <p:nvPr/>
            </p:nvPicPr>
            <p:blipFill>
              <a:blip r:embed="rId2"/>
              <a:stretch/>
            </p:blipFill>
            <p:spPr>
              <a:xfrm rot="1676400">
                <a:off x="45360" y="916560"/>
                <a:ext cx="360720" cy="36072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393" name="Google Shape;329;p15" descr=""/>
            <p:cNvPicPr/>
            <p:nvPr/>
          </p:nvPicPr>
          <p:blipFill>
            <a:blip r:embed="rId3"/>
            <a:stretch/>
          </p:blipFill>
          <p:spPr>
            <a:xfrm>
              <a:off x="54720" y="1535400"/>
              <a:ext cx="482760" cy="4827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94" name="Group 11"/>
          <p:cNvGrpSpPr/>
          <p:nvPr/>
        </p:nvGrpSpPr>
        <p:grpSpPr>
          <a:xfrm>
            <a:off x="-55440" y="2242440"/>
            <a:ext cx="5388480" cy="2561760"/>
            <a:chOff x="-55440" y="2242440"/>
            <a:chExt cx="5388480" cy="2561760"/>
          </a:xfrm>
        </p:grpSpPr>
        <p:grpSp>
          <p:nvGrpSpPr>
            <p:cNvPr id="395" name="Group 12"/>
            <p:cNvGrpSpPr/>
            <p:nvPr/>
          </p:nvGrpSpPr>
          <p:grpSpPr>
            <a:xfrm>
              <a:off x="-55440" y="2242440"/>
              <a:ext cx="5388480" cy="2561760"/>
              <a:chOff x="-55440" y="2242440"/>
              <a:chExt cx="5388480" cy="2561760"/>
            </a:xfrm>
          </p:grpSpPr>
          <p:sp>
            <p:nvSpPr>
              <p:cNvPr id="396" name="CustomShape 13"/>
              <p:cNvSpPr/>
              <p:nvPr/>
            </p:nvSpPr>
            <p:spPr>
              <a:xfrm>
                <a:off x="589680" y="2410920"/>
                <a:ext cx="4743360" cy="2008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fr-FR" sz="1400" spc="-1" strike="noStrike">
                    <a:solidFill>
                      <a:srgbClr val="92d050"/>
                    </a:solidFill>
                    <a:latin typeface="Arial"/>
                    <a:ea typeface="Arial"/>
                  </a:rPr>
                  <a:t>Horizon 2024 :</a:t>
                </a:r>
                <a:endParaRPr b="0" lang="fr-FR" sz="14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fr-FR" sz="14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</a:t>
                </a:r>
                <a:endParaRPr b="0" lang="fr-FR" sz="1400" spc="-1" strike="noStrike">
                  <a:latin typeface="Arial"/>
                </a:endParaRPr>
              </a:p>
              <a:p>
                <a:pPr lvl="1" marL="285840" indent="-285120">
                  <a:lnSpc>
                    <a:spcPct val="100000"/>
                  </a:lnSpc>
                  <a:buClr>
                    <a:srgbClr val="000000"/>
                  </a:buClr>
                  <a:buFont typeface="Arial"/>
                  <a:buChar char="-"/>
                  <a:tabLst>
                    <a:tab algn="l" pos="0"/>
                  </a:tabLst>
                </a:pPr>
                <a:r>
                  <a:rPr b="0" lang="fr-FR" sz="14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Création d’un sentier pédagogique  </a:t>
                </a:r>
                <a:endParaRPr b="0" lang="fr-FR" sz="1400" spc="-1" strike="noStrike">
                  <a:latin typeface="Arial"/>
                </a:endParaRPr>
              </a:p>
              <a:p>
                <a:pPr lvl="1" marL="285840" indent="-285120">
                  <a:lnSpc>
                    <a:spcPct val="100000"/>
                  </a:lnSpc>
                  <a:buClr>
                    <a:srgbClr val="000000"/>
                  </a:buClr>
                  <a:buFont typeface="Arial"/>
                  <a:buChar char="-"/>
                  <a:tabLst>
                    <a:tab algn="l" pos="0"/>
                  </a:tabLst>
                </a:pPr>
                <a:r>
                  <a:rPr b="0" lang="fr-FR" sz="1400" spc="-1" strike="noStrike">
                    <a:solidFill>
                      <a:srgbClr val="00b0f0"/>
                    </a:solidFill>
                    <a:latin typeface="Arial"/>
                    <a:ea typeface="Arial"/>
                  </a:rPr>
                  <a:t>Avion remorqueur électrique</a:t>
                </a:r>
                <a:endParaRPr b="0" lang="fr-FR" sz="14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fr-FR" sz="14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fr-FR" sz="14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fr-FR" sz="14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fr-FR" sz="14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fr-FR" sz="1400" spc="-1" strike="noStrike">
                  <a:latin typeface="Arial"/>
                </a:endParaRPr>
              </a:p>
            </p:txBody>
          </p:sp>
          <p:pic>
            <p:nvPicPr>
              <p:cNvPr id="397" name="Google Shape;333;p15" descr=""/>
              <p:cNvPicPr/>
              <p:nvPr/>
            </p:nvPicPr>
            <p:blipFill>
              <a:blip r:embed="rId4"/>
              <a:stretch/>
            </p:blipFill>
            <p:spPr>
              <a:xfrm>
                <a:off x="538200" y="3292920"/>
                <a:ext cx="2361960" cy="15112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98" name="Google Shape;334;p15" descr="Flèche : courbe légère contour"/>
              <p:cNvPicPr/>
              <p:nvPr/>
            </p:nvPicPr>
            <p:blipFill>
              <a:blip r:embed="rId5"/>
              <a:stretch/>
            </p:blipFill>
            <p:spPr>
              <a:xfrm rot="1676400">
                <a:off x="7560" y="2305800"/>
                <a:ext cx="360720" cy="36072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399" name="Google Shape;335;p15" descr="AURA AERO - La French Fab"/>
            <p:cNvPicPr/>
            <p:nvPr/>
          </p:nvPicPr>
          <p:blipFill>
            <a:blip r:embed="rId6"/>
            <a:stretch/>
          </p:blipFill>
          <p:spPr>
            <a:xfrm>
              <a:off x="2755800" y="3377160"/>
              <a:ext cx="1099800" cy="423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00" name="CustomShape 14"/>
          <p:cNvSpPr/>
          <p:nvPr/>
        </p:nvSpPr>
        <p:spPr>
          <a:xfrm>
            <a:off x="4245120" y="1611000"/>
            <a:ext cx="4592520" cy="1776240"/>
          </a:xfrm>
          <a:custGeom>
            <a:avLst/>
            <a:gdLst/>
            <a:ahLst/>
            <a:rect l="l" t="t" r="r" b="b"/>
            <a:pathLst>
              <a:path w="4593148" h="1777085">
                <a:moveTo>
                  <a:pt x="1269684" y="1507090"/>
                </a:moveTo>
                <a:cubicBezTo>
                  <a:pt x="1314174" y="1516556"/>
                  <a:pt x="1429656" y="1510876"/>
                  <a:pt x="1479825" y="1541167"/>
                </a:cubicBezTo>
                <a:cubicBezTo>
                  <a:pt x="1529994" y="1571458"/>
                  <a:pt x="1531887" y="1667063"/>
                  <a:pt x="1570697" y="1688834"/>
                </a:cubicBezTo>
                <a:cubicBezTo>
                  <a:pt x="1609507" y="1710605"/>
                  <a:pt x="1680501" y="1659490"/>
                  <a:pt x="1712685" y="1671796"/>
                </a:cubicBezTo>
                <a:cubicBezTo>
                  <a:pt x="1744869" y="1684102"/>
                  <a:pt x="1690913" y="1760775"/>
                  <a:pt x="1763800" y="1762668"/>
                </a:cubicBezTo>
                <a:cubicBezTo>
                  <a:pt x="1836687" y="1764561"/>
                  <a:pt x="2032630" y="1686941"/>
                  <a:pt x="2150006" y="1683155"/>
                </a:cubicBezTo>
                <a:cubicBezTo>
                  <a:pt x="2267382" y="1679369"/>
                  <a:pt x="2347843" y="1725751"/>
                  <a:pt x="2468059" y="1739950"/>
                </a:cubicBezTo>
                <a:cubicBezTo>
                  <a:pt x="2588275" y="1754149"/>
                  <a:pt x="2753927" y="1768347"/>
                  <a:pt x="2871303" y="1768347"/>
                </a:cubicBezTo>
                <a:cubicBezTo>
                  <a:pt x="2988679" y="1768347"/>
                  <a:pt x="3083338" y="1739950"/>
                  <a:pt x="3172317" y="1739950"/>
                </a:cubicBezTo>
                <a:cubicBezTo>
                  <a:pt x="3261296" y="1739950"/>
                  <a:pt x="3337023" y="1763614"/>
                  <a:pt x="3405177" y="1768347"/>
                </a:cubicBezTo>
                <a:cubicBezTo>
                  <a:pt x="3473331" y="1773080"/>
                  <a:pt x="3524446" y="1785386"/>
                  <a:pt x="3581241" y="1768347"/>
                </a:cubicBezTo>
                <a:cubicBezTo>
                  <a:pt x="3638036" y="1751309"/>
                  <a:pt x="3683473" y="1693567"/>
                  <a:pt x="3745947" y="1666116"/>
                </a:cubicBezTo>
                <a:cubicBezTo>
                  <a:pt x="3808421" y="1638665"/>
                  <a:pt x="3873735" y="1650971"/>
                  <a:pt x="3956088" y="1603642"/>
                </a:cubicBezTo>
                <a:cubicBezTo>
                  <a:pt x="4038441" y="1556313"/>
                  <a:pt x="4166230" y="1427577"/>
                  <a:pt x="4240064" y="1382141"/>
                </a:cubicBezTo>
                <a:cubicBezTo>
                  <a:pt x="4313898" y="1336705"/>
                  <a:pt x="4341349" y="1341438"/>
                  <a:pt x="4399090" y="1331026"/>
                </a:cubicBezTo>
                <a:cubicBezTo>
                  <a:pt x="4456832" y="1320614"/>
                  <a:pt x="4562848" y="1349011"/>
                  <a:pt x="4586513" y="1319667"/>
                </a:cubicBezTo>
                <a:cubicBezTo>
                  <a:pt x="4610178" y="1290323"/>
                  <a:pt x="4564742" y="1184305"/>
                  <a:pt x="4541077" y="1154961"/>
                </a:cubicBezTo>
                <a:cubicBezTo>
                  <a:pt x="4517412" y="1125617"/>
                  <a:pt x="4508894" y="1141709"/>
                  <a:pt x="4444526" y="1143602"/>
                </a:cubicBezTo>
                <a:cubicBezTo>
                  <a:pt x="4380158" y="1145495"/>
                  <a:pt x="4256155" y="1170106"/>
                  <a:pt x="4154871" y="1166320"/>
                </a:cubicBezTo>
                <a:cubicBezTo>
                  <a:pt x="4053587" y="1162534"/>
                  <a:pt x="3919172" y="1143602"/>
                  <a:pt x="3836819" y="1120884"/>
                </a:cubicBezTo>
                <a:cubicBezTo>
                  <a:pt x="3754466" y="1098166"/>
                  <a:pt x="3722282" y="1057463"/>
                  <a:pt x="3660754" y="1030012"/>
                </a:cubicBezTo>
                <a:cubicBezTo>
                  <a:pt x="3599226" y="1002561"/>
                  <a:pt x="3525392" y="976056"/>
                  <a:pt x="3467651" y="956178"/>
                </a:cubicBezTo>
                <a:cubicBezTo>
                  <a:pt x="3409910" y="936300"/>
                  <a:pt x="3350275" y="935353"/>
                  <a:pt x="3314305" y="910742"/>
                </a:cubicBezTo>
                <a:cubicBezTo>
                  <a:pt x="3278335" y="886131"/>
                  <a:pt x="3300106" y="866252"/>
                  <a:pt x="3251830" y="808511"/>
                </a:cubicBezTo>
                <a:cubicBezTo>
                  <a:pt x="3203554" y="750770"/>
                  <a:pt x="3099430" y="692082"/>
                  <a:pt x="3024650" y="564293"/>
                </a:cubicBezTo>
                <a:cubicBezTo>
                  <a:pt x="2949870" y="436504"/>
                  <a:pt x="2856158" y="130757"/>
                  <a:pt x="2803149" y="41778"/>
                </a:cubicBezTo>
                <a:cubicBezTo>
                  <a:pt x="2750140" y="-47201"/>
                  <a:pt x="2777592" y="34205"/>
                  <a:pt x="2706598" y="30419"/>
                </a:cubicBezTo>
                <a:cubicBezTo>
                  <a:pt x="2635604" y="26633"/>
                  <a:pt x="2470899" y="12434"/>
                  <a:pt x="2377187" y="19060"/>
                </a:cubicBezTo>
                <a:cubicBezTo>
                  <a:pt x="2283475" y="25686"/>
                  <a:pt x="2219107" y="51244"/>
                  <a:pt x="2144327" y="70176"/>
                </a:cubicBezTo>
                <a:cubicBezTo>
                  <a:pt x="2069547" y="89108"/>
                  <a:pt x="2004233" y="111825"/>
                  <a:pt x="1928506" y="132650"/>
                </a:cubicBezTo>
                <a:cubicBezTo>
                  <a:pt x="1852779" y="153475"/>
                  <a:pt x="1689967" y="195125"/>
                  <a:pt x="1689967" y="195125"/>
                </a:cubicBezTo>
                <a:cubicBezTo>
                  <a:pt x="1595309" y="218790"/>
                  <a:pt x="1480772" y="243401"/>
                  <a:pt x="1360556" y="274638"/>
                </a:cubicBezTo>
                <a:cubicBezTo>
                  <a:pt x="1240340" y="305875"/>
                  <a:pt x="1078474" y="356991"/>
                  <a:pt x="968670" y="382549"/>
                </a:cubicBezTo>
                <a:cubicBezTo>
                  <a:pt x="858866" y="408107"/>
                  <a:pt x="808697" y="403374"/>
                  <a:pt x="701733" y="427985"/>
                </a:cubicBezTo>
                <a:cubicBezTo>
                  <a:pt x="594769" y="452596"/>
                  <a:pt x="326886" y="530216"/>
                  <a:pt x="326886" y="530216"/>
                </a:cubicBezTo>
                <a:cubicBezTo>
                  <a:pt x="235067" y="554827"/>
                  <a:pt x="203830" y="558614"/>
                  <a:pt x="150821" y="575652"/>
                </a:cubicBezTo>
                <a:cubicBezTo>
                  <a:pt x="97812" y="592690"/>
                  <a:pt x="24926" y="604050"/>
                  <a:pt x="8834" y="632447"/>
                </a:cubicBezTo>
                <a:cubicBezTo>
                  <a:pt x="-7258" y="660844"/>
                  <a:pt x="-6311" y="665577"/>
                  <a:pt x="54270" y="746037"/>
                </a:cubicBezTo>
                <a:cubicBezTo>
                  <a:pt x="114851" y="826496"/>
                  <a:pt x="260625" y="1005400"/>
                  <a:pt x="372322" y="1115204"/>
                </a:cubicBezTo>
                <a:cubicBezTo>
                  <a:pt x="484019" y="1225008"/>
                  <a:pt x="643991" y="1323453"/>
                  <a:pt x="724451" y="1404859"/>
                </a:cubicBezTo>
                <a:cubicBezTo>
                  <a:pt x="804911" y="1486265"/>
                  <a:pt x="811537" y="1578084"/>
                  <a:pt x="855080" y="1603642"/>
                </a:cubicBezTo>
                <a:cubicBezTo>
                  <a:pt x="898623" y="1629200"/>
                  <a:pt x="985708" y="1558206"/>
                  <a:pt x="985708" y="1558206"/>
                </a:cubicBezTo>
                <a:cubicBezTo>
                  <a:pt x="1045343" y="1538328"/>
                  <a:pt x="1166505" y="1493838"/>
                  <a:pt x="1212888" y="1484372"/>
                </a:cubicBezTo>
                <a:cubicBezTo>
                  <a:pt x="1259271" y="1474906"/>
                  <a:pt x="1225194" y="1497624"/>
                  <a:pt x="1269684" y="1507090"/>
                </a:cubicBezTo>
                <a:close/>
              </a:path>
            </a:pathLst>
          </a:custGeom>
          <a:noFill/>
          <a:ln w="1270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8" dur="indefinite" restart="never" nodeType="tmRoot">
          <p:childTnLst>
            <p:seq>
              <p:cTn id="69" dur="indefinite" nodeType="mainSeq">
                <p:childTnLst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"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4572000" y="150480"/>
            <a:ext cx="3358080" cy="3434040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2"/>
          <p:cNvSpPr/>
          <p:nvPr/>
        </p:nvSpPr>
        <p:spPr>
          <a:xfrm>
            <a:off x="344520" y="387360"/>
            <a:ext cx="642744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Des projets pour un avenir plus durable</a:t>
            </a:r>
            <a:endParaRPr b="0" lang="fr-FR" sz="2800" spc="-1" strike="noStrike">
              <a:latin typeface="Arial"/>
            </a:endParaRPr>
          </a:p>
        </p:txBody>
      </p:sp>
      <p:grpSp>
        <p:nvGrpSpPr>
          <p:cNvPr id="403" name="Group 3"/>
          <p:cNvGrpSpPr/>
          <p:nvPr/>
        </p:nvGrpSpPr>
        <p:grpSpPr>
          <a:xfrm>
            <a:off x="334440" y="997200"/>
            <a:ext cx="436680" cy="474840"/>
            <a:chOff x="334440" y="997200"/>
            <a:chExt cx="436680" cy="474840"/>
          </a:xfrm>
        </p:grpSpPr>
        <p:sp>
          <p:nvSpPr>
            <p:cNvPr id="404" name="CustomShape 4"/>
            <p:cNvSpPr/>
            <p:nvPr/>
          </p:nvSpPr>
          <p:spPr>
            <a:xfrm flipH="1">
              <a:off x="543240" y="997200"/>
              <a:ext cx="18360" cy="39960"/>
            </a:xfrm>
            <a:custGeom>
              <a:avLst/>
              <a:gdLst/>
              <a:ahLst/>
              <a:rect l="l" t="t" r="r" b="b"/>
              <a:pathLst>
                <a:path w="1054" h="1479">
                  <a:moveTo>
                    <a:pt x="527" y="1"/>
                  </a:moveTo>
                  <a:lnTo>
                    <a:pt x="426" y="8"/>
                  </a:lnTo>
                  <a:lnTo>
                    <a:pt x="325" y="29"/>
                  </a:lnTo>
                  <a:lnTo>
                    <a:pt x="236" y="58"/>
                  </a:lnTo>
                  <a:lnTo>
                    <a:pt x="157" y="101"/>
                  </a:lnTo>
                  <a:lnTo>
                    <a:pt x="90" y="151"/>
                  </a:lnTo>
                  <a:lnTo>
                    <a:pt x="45" y="208"/>
                  </a:lnTo>
                  <a:lnTo>
                    <a:pt x="12" y="272"/>
                  </a:lnTo>
                  <a:lnTo>
                    <a:pt x="0" y="336"/>
                  </a:lnTo>
                  <a:lnTo>
                    <a:pt x="0" y="1143"/>
                  </a:lnTo>
                  <a:lnTo>
                    <a:pt x="12" y="1207"/>
                  </a:lnTo>
                  <a:lnTo>
                    <a:pt x="45" y="1272"/>
                  </a:lnTo>
                  <a:lnTo>
                    <a:pt x="90" y="1329"/>
                  </a:lnTo>
                  <a:lnTo>
                    <a:pt x="157" y="1379"/>
                  </a:lnTo>
                  <a:lnTo>
                    <a:pt x="236" y="1422"/>
                  </a:lnTo>
                  <a:lnTo>
                    <a:pt x="325" y="1450"/>
                  </a:lnTo>
                  <a:lnTo>
                    <a:pt x="426" y="1472"/>
                  </a:lnTo>
                  <a:lnTo>
                    <a:pt x="527" y="1479"/>
                  </a:lnTo>
                  <a:lnTo>
                    <a:pt x="639" y="1472"/>
                  </a:lnTo>
                  <a:lnTo>
                    <a:pt x="740" y="1450"/>
                  </a:lnTo>
                  <a:lnTo>
                    <a:pt x="829" y="1422"/>
                  </a:lnTo>
                  <a:lnTo>
                    <a:pt x="908" y="1379"/>
                  </a:lnTo>
                  <a:lnTo>
                    <a:pt x="964" y="1329"/>
                  </a:lnTo>
                  <a:lnTo>
                    <a:pt x="1020" y="1272"/>
                  </a:lnTo>
                  <a:lnTo>
                    <a:pt x="1042" y="1207"/>
                  </a:lnTo>
                  <a:lnTo>
                    <a:pt x="1053" y="1143"/>
                  </a:lnTo>
                  <a:lnTo>
                    <a:pt x="1053" y="336"/>
                  </a:lnTo>
                  <a:lnTo>
                    <a:pt x="1042" y="272"/>
                  </a:lnTo>
                  <a:lnTo>
                    <a:pt x="1020" y="208"/>
                  </a:lnTo>
                  <a:lnTo>
                    <a:pt x="964" y="151"/>
                  </a:lnTo>
                  <a:lnTo>
                    <a:pt x="908" y="101"/>
                  </a:lnTo>
                  <a:lnTo>
                    <a:pt x="829" y="58"/>
                  </a:lnTo>
                  <a:lnTo>
                    <a:pt x="740" y="29"/>
                  </a:lnTo>
                  <a:lnTo>
                    <a:pt x="639" y="8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92d05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5" name="CustomShape 5"/>
            <p:cNvSpPr/>
            <p:nvPr/>
          </p:nvSpPr>
          <p:spPr>
            <a:xfrm flipH="1">
              <a:off x="653040" y="1126800"/>
              <a:ext cx="41400" cy="18000"/>
            </a:xfrm>
            <a:custGeom>
              <a:avLst/>
              <a:gdLst/>
              <a:ahLst/>
              <a:rect l="l" t="t" r="r" b="b"/>
              <a:pathLst>
                <a:path w="2330" h="679">
                  <a:moveTo>
                    <a:pt x="538" y="0"/>
                  </a:moveTo>
                  <a:lnTo>
                    <a:pt x="426" y="8"/>
                  </a:lnTo>
                  <a:lnTo>
                    <a:pt x="325" y="29"/>
                  </a:lnTo>
                  <a:lnTo>
                    <a:pt x="235" y="58"/>
                  </a:lnTo>
                  <a:lnTo>
                    <a:pt x="157" y="100"/>
                  </a:lnTo>
                  <a:lnTo>
                    <a:pt x="90" y="150"/>
                  </a:lnTo>
                  <a:lnTo>
                    <a:pt x="45" y="207"/>
                  </a:lnTo>
                  <a:lnTo>
                    <a:pt x="11" y="272"/>
                  </a:lnTo>
                  <a:lnTo>
                    <a:pt x="0" y="336"/>
                  </a:lnTo>
                  <a:lnTo>
                    <a:pt x="11" y="407"/>
                  </a:lnTo>
                  <a:lnTo>
                    <a:pt x="45" y="472"/>
                  </a:lnTo>
                  <a:lnTo>
                    <a:pt x="90" y="529"/>
                  </a:lnTo>
                  <a:lnTo>
                    <a:pt x="157" y="579"/>
                  </a:lnTo>
                  <a:lnTo>
                    <a:pt x="235" y="614"/>
                  </a:lnTo>
                  <a:lnTo>
                    <a:pt x="325" y="650"/>
                  </a:lnTo>
                  <a:lnTo>
                    <a:pt x="426" y="672"/>
                  </a:lnTo>
                  <a:lnTo>
                    <a:pt x="538" y="679"/>
                  </a:lnTo>
                  <a:lnTo>
                    <a:pt x="1803" y="679"/>
                  </a:lnTo>
                  <a:lnTo>
                    <a:pt x="1904" y="672"/>
                  </a:lnTo>
                  <a:lnTo>
                    <a:pt x="2005" y="650"/>
                  </a:lnTo>
                  <a:lnTo>
                    <a:pt x="2095" y="614"/>
                  </a:lnTo>
                  <a:lnTo>
                    <a:pt x="2173" y="579"/>
                  </a:lnTo>
                  <a:lnTo>
                    <a:pt x="2240" y="529"/>
                  </a:lnTo>
                  <a:lnTo>
                    <a:pt x="2285" y="472"/>
                  </a:lnTo>
                  <a:lnTo>
                    <a:pt x="2319" y="407"/>
                  </a:lnTo>
                  <a:lnTo>
                    <a:pt x="2330" y="336"/>
                  </a:lnTo>
                  <a:lnTo>
                    <a:pt x="2319" y="272"/>
                  </a:lnTo>
                  <a:lnTo>
                    <a:pt x="2285" y="207"/>
                  </a:lnTo>
                  <a:lnTo>
                    <a:pt x="2240" y="150"/>
                  </a:lnTo>
                  <a:lnTo>
                    <a:pt x="2173" y="100"/>
                  </a:lnTo>
                  <a:lnTo>
                    <a:pt x="2095" y="58"/>
                  </a:lnTo>
                  <a:lnTo>
                    <a:pt x="2005" y="29"/>
                  </a:lnTo>
                  <a:lnTo>
                    <a:pt x="1904" y="8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rgbClr val="92d05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6" name="CustomShape 6"/>
            <p:cNvSpPr/>
            <p:nvPr/>
          </p:nvSpPr>
          <p:spPr>
            <a:xfrm flipH="1">
              <a:off x="410400" y="1126800"/>
              <a:ext cx="41040" cy="18000"/>
            </a:xfrm>
            <a:custGeom>
              <a:avLst/>
              <a:gdLst/>
              <a:ahLst/>
              <a:rect l="l" t="t" r="r" b="b"/>
              <a:pathLst>
                <a:path w="2320" h="679">
                  <a:moveTo>
                    <a:pt x="527" y="0"/>
                  </a:moveTo>
                  <a:lnTo>
                    <a:pt x="415" y="8"/>
                  </a:lnTo>
                  <a:lnTo>
                    <a:pt x="315" y="29"/>
                  </a:lnTo>
                  <a:lnTo>
                    <a:pt x="225" y="58"/>
                  </a:lnTo>
                  <a:lnTo>
                    <a:pt x="147" y="100"/>
                  </a:lnTo>
                  <a:lnTo>
                    <a:pt x="90" y="150"/>
                  </a:lnTo>
                  <a:lnTo>
                    <a:pt x="34" y="207"/>
                  </a:lnTo>
                  <a:lnTo>
                    <a:pt x="12" y="272"/>
                  </a:lnTo>
                  <a:lnTo>
                    <a:pt x="1" y="336"/>
                  </a:lnTo>
                  <a:lnTo>
                    <a:pt x="12" y="407"/>
                  </a:lnTo>
                  <a:lnTo>
                    <a:pt x="34" y="472"/>
                  </a:lnTo>
                  <a:lnTo>
                    <a:pt x="90" y="529"/>
                  </a:lnTo>
                  <a:lnTo>
                    <a:pt x="147" y="579"/>
                  </a:lnTo>
                  <a:lnTo>
                    <a:pt x="225" y="614"/>
                  </a:lnTo>
                  <a:lnTo>
                    <a:pt x="315" y="650"/>
                  </a:lnTo>
                  <a:lnTo>
                    <a:pt x="415" y="672"/>
                  </a:lnTo>
                  <a:lnTo>
                    <a:pt x="527" y="679"/>
                  </a:lnTo>
                  <a:lnTo>
                    <a:pt x="1793" y="679"/>
                  </a:lnTo>
                  <a:lnTo>
                    <a:pt x="1894" y="672"/>
                  </a:lnTo>
                  <a:lnTo>
                    <a:pt x="1995" y="650"/>
                  </a:lnTo>
                  <a:lnTo>
                    <a:pt x="2084" y="614"/>
                  </a:lnTo>
                  <a:lnTo>
                    <a:pt x="2163" y="579"/>
                  </a:lnTo>
                  <a:lnTo>
                    <a:pt x="2230" y="529"/>
                  </a:lnTo>
                  <a:lnTo>
                    <a:pt x="2275" y="472"/>
                  </a:lnTo>
                  <a:lnTo>
                    <a:pt x="2308" y="407"/>
                  </a:lnTo>
                  <a:lnTo>
                    <a:pt x="2320" y="336"/>
                  </a:lnTo>
                  <a:lnTo>
                    <a:pt x="2308" y="272"/>
                  </a:lnTo>
                  <a:lnTo>
                    <a:pt x="2275" y="207"/>
                  </a:lnTo>
                  <a:lnTo>
                    <a:pt x="2230" y="150"/>
                  </a:lnTo>
                  <a:lnTo>
                    <a:pt x="2163" y="100"/>
                  </a:lnTo>
                  <a:lnTo>
                    <a:pt x="2084" y="58"/>
                  </a:lnTo>
                  <a:lnTo>
                    <a:pt x="1995" y="29"/>
                  </a:lnTo>
                  <a:lnTo>
                    <a:pt x="1894" y="8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92d05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7" name="CustomShape 7"/>
            <p:cNvSpPr/>
            <p:nvPr/>
          </p:nvSpPr>
          <p:spPr>
            <a:xfrm flipH="1">
              <a:off x="621000" y="1035000"/>
              <a:ext cx="34560" cy="33840"/>
            </a:xfrm>
            <a:custGeom>
              <a:avLst/>
              <a:gdLst/>
              <a:ahLst/>
              <a:rect l="l" t="t" r="r" b="b"/>
              <a:pathLst>
                <a:path w="1950" h="1251">
                  <a:moveTo>
                    <a:pt x="527" y="1"/>
                  </a:moveTo>
                  <a:lnTo>
                    <a:pt x="426" y="8"/>
                  </a:lnTo>
                  <a:lnTo>
                    <a:pt x="337" y="29"/>
                  </a:lnTo>
                  <a:lnTo>
                    <a:pt x="236" y="58"/>
                  </a:lnTo>
                  <a:lnTo>
                    <a:pt x="158" y="101"/>
                  </a:lnTo>
                  <a:lnTo>
                    <a:pt x="90" y="158"/>
                  </a:lnTo>
                  <a:lnTo>
                    <a:pt x="46" y="215"/>
                  </a:lnTo>
                  <a:lnTo>
                    <a:pt x="12" y="279"/>
                  </a:lnTo>
                  <a:lnTo>
                    <a:pt x="1" y="343"/>
                  </a:lnTo>
                  <a:lnTo>
                    <a:pt x="12" y="408"/>
                  </a:lnTo>
                  <a:lnTo>
                    <a:pt x="46" y="465"/>
                  </a:lnTo>
                  <a:lnTo>
                    <a:pt x="90" y="529"/>
                  </a:lnTo>
                  <a:lnTo>
                    <a:pt x="158" y="579"/>
                  </a:lnTo>
                  <a:lnTo>
                    <a:pt x="1054" y="1150"/>
                  </a:lnTo>
                  <a:lnTo>
                    <a:pt x="1132" y="1193"/>
                  </a:lnTo>
                  <a:lnTo>
                    <a:pt x="1222" y="1221"/>
                  </a:lnTo>
                  <a:lnTo>
                    <a:pt x="1323" y="1243"/>
                  </a:lnTo>
                  <a:lnTo>
                    <a:pt x="1423" y="1250"/>
                  </a:lnTo>
                  <a:lnTo>
                    <a:pt x="1524" y="1243"/>
                  </a:lnTo>
                  <a:lnTo>
                    <a:pt x="1625" y="1221"/>
                  </a:lnTo>
                  <a:lnTo>
                    <a:pt x="1715" y="1193"/>
                  </a:lnTo>
                  <a:lnTo>
                    <a:pt x="1804" y="1150"/>
                  </a:lnTo>
                  <a:lnTo>
                    <a:pt x="1871" y="1093"/>
                  </a:lnTo>
                  <a:lnTo>
                    <a:pt x="1916" y="1036"/>
                  </a:lnTo>
                  <a:lnTo>
                    <a:pt x="1950" y="972"/>
                  </a:lnTo>
                  <a:lnTo>
                    <a:pt x="1950" y="907"/>
                  </a:lnTo>
                  <a:lnTo>
                    <a:pt x="1950" y="843"/>
                  </a:lnTo>
                  <a:lnTo>
                    <a:pt x="1916" y="786"/>
                  </a:lnTo>
                  <a:lnTo>
                    <a:pt x="1871" y="722"/>
                  </a:lnTo>
                  <a:lnTo>
                    <a:pt x="1804" y="672"/>
                  </a:lnTo>
                  <a:lnTo>
                    <a:pt x="908" y="101"/>
                  </a:lnTo>
                  <a:lnTo>
                    <a:pt x="819" y="58"/>
                  </a:lnTo>
                  <a:lnTo>
                    <a:pt x="729" y="29"/>
                  </a:lnTo>
                  <a:lnTo>
                    <a:pt x="628" y="8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92d05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8" name="CustomShape 8"/>
            <p:cNvSpPr/>
            <p:nvPr/>
          </p:nvSpPr>
          <p:spPr>
            <a:xfrm flipH="1">
              <a:off x="449280" y="1035000"/>
              <a:ext cx="34560" cy="33840"/>
            </a:xfrm>
            <a:custGeom>
              <a:avLst/>
              <a:gdLst/>
              <a:ahLst/>
              <a:rect l="l" t="t" r="r" b="b"/>
              <a:pathLst>
                <a:path w="1950" h="1251">
                  <a:moveTo>
                    <a:pt x="1423" y="1"/>
                  </a:moveTo>
                  <a:lnTo>
                    <a:pt x="1322" y="8"/>
                  </a:lnTo>
                  <a:lnTo>
                    <a:pt x="1222" y="29"/>
                  </a:lnTo>
                  <a:lnTo>
                    <a:pt x="1132" y="58"/>
                  </a:lnTo>
                  <a:lnTo>
                    <a:pt x="1054" y="101"/>
                  </a:lnTo>
                  <a:lnTo>
                    <a:pt x="158" y="672"/>
                  </a:lnTo>
                  <a:lnTo>
                    <a:pt x="90" y="722"/>
                  </a:lnTo>
                  <a:lnTo>
                    <a:pt x="46" y="786"/>
                  </a:lnTo>
                  <a:lnTo>
                    <a:pt x="12" y="843"/>
                  </a:lnTo>
                  <a:lnTo>
                    <a:pt x="1" y="907"/>
                  </a:lnTo>
                  <a:lnTo>
                    <a:pt x="12" y="972"/>
                  </a:lnTo>
                  <a:lnTo>
                    <a:pt x="46" y="1036"/>
                  </a:lnTo>
                  <a:lnTo>
                    <a:pt x="90" y="1093"/>
                  </a:lnTo>
                  <a:lnTo>
                    <a:pt x="158" y="1150"/>
                  </a:lnTo>
                  <a:lnTo>
                    <a:pt x="236" y="1193"/>
                  </a:lnTo>
                  <a:lnTo>
                    <a:pt x="337" y="1221"/>
                  </a:lnTo>
                  <a:lnTo>
                    <a:pt x="426" y="1243"/>
                  </a:lnTo>
                  <a:lnTo>
                    <a:pt x="527" y="1250"/>
                  </a:lnTo>
                  <a:lnTo>
                    <a:pt x="628" y="1243"/>
                  </a:lnTo>
                  <a:lnTo>
                    <a:pt x="729" y="1221"/>
                  </a:lnTo>
                  <a:lnTo>
                    <a:pt x="818" y="1193"/>
                  </a:lnTo>
                  <a:lnTo>
                    <a:pt x="908" y="1150"/>
                  </a:lnTo>
                  <a:lnTo>
                    <a:pt x="1804" y="579"/>
                  </a:lnTo>
                  <a:lnTo>
                    <a:pt x="1871" y="529"/>
                  </a:lnTo>
                  <a:lnTo>
                    <a:pt x="1916" y="465"/>
                  </a:lnTo>
                  <a:lnTo>
                    <a:pt x="1950" y="408"/>
                  </a:lnTo>
                  <a:lnTo>
                    <a:pt x="1950" y="343"/>
                  </a:lnTo>
                  <a:lnTo>
                    <a:pt x="1950" y="279"/>
                  </a:lnTo>
                  <a:lnTo>
                    <a:pt x="1916" y="215"/>
                  </a:lnTo>
                  <a:lnTo>
                    <a:pt x="1871" y="158"/>
                  </a:lnTo>
                  <a:lnTo>
                    <a:pt x="1804" y="101"/>
                  </a:lnTo>
                  <a:lnTo>
                    <a:pt x="1714" y="58"/>
                  </a:lnTo>
                  <a:lnTo>
                    <a:pt x="1625" y="29"/>
                  </a:lnTo>
                  <a:lnTo>
                    <a:pt x="1524" y="8"/>
                  </a:lnTo>
                  <a:lnTo>
                    <a:pt x="1423" y="1"/>
                  </a:lnTo>
                  <a:close/>
                </a:path>
              </a:pathLst>
            </a:custGeom>
            <a:solidFill>
              <a:srgbClr val="92d05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9" name="CustomShape 9"/>
            <p:cNvSpPr/>
            <p:nvPr/>
          </p:nvSpPr>
          <p:spPr>
            <a:xfrm flipH="1">
              <a:off x="334080" y="1062360"/>
              <a:ext cx="436680" cy="409680"/>
            </a:xfrm>
            <a:custGeom>
              <a:avLst/>
              <a:gdLst/>
              <a:ahLst/>
              <a:rect l="l" t="t" r="r" b="b"/>
              <a:pathLst>
                <a:path w="24262" h="14886">
                  <a:moveTo>
                    <a:pt x="12131" y="671"/>
                  </a:moveTo>
                  <a:lnTo>
                    <a:pt x="12299" y="678"/>
                  </a:lnTo>
                  <a:lnTo>
                    <a:pt x="12456" y="685"/>
                  </a:lnTo>
                  <a:lnTo>
                    <a:pt x="12612" y="700"/>
                  </a:lnTo>
                  <a:lnTo>
                    <a:pt x="12758" y="714"/>
                  </a:lnTo>
                  <a:lnTo>
                    <a:pt x="12915" y="735"/>
                  </a:lnTo>
                  <a:lnTo>
                    <a:pt x="13060" y="764"/>
                  </a:lnTo>
                  <a:lnTo>
                    <a:pt x="13206" y="793"/>
                  </a:lnTo>
                  <a:lnTo>
                    <a:pt x="13352" y="828"/>
                  </a:lnTo>
                  <a:lnTo>
                    <a:pt x="13486" y="871"/>
                  </a:lnTo>
                  <a:lnTo>
                    <a:pt x="13621" y="914"/>
                  </a:lnTo>
                  <a:lnTo>
                    <a:pt x="13755" y="964"/>
                  </a:lnTo>
                  <a:lnTo>
                    <a:pt x="13878" y="1014"/>
                  </a:lnTo>
                  <a:lnTo>
                    <a:pt x="14001" y="1071"/>
                  </a:lnTo>
                  <a:lnTo>
                    <a:pt x="14125" y="1128"/>
                  </a:lnTo>
                  <a:lnTo>
                    <a:pt x="14237" y="1192"/>
                  </a:lnTo>
                  <a:lnTo>
                    <a:pt x="14349" y="1257"/>
                  </a:lnTo>
                  <a:lnTo>
                    <a:pt x="14449" y="1328"/>
                  </a:lnTo>
                  <a:lnTo>
                    <a:pt x="14550" y="1399"/>
                  </a:lnTo>
                  <a:lnTo>
                    <a:pt x="14640" y="1478"/>
                  </a:lnTo>
                  <a:lnTo>
                    <a:pt x="14729" y="1549"/>
                  </a:lnTo>
                  <a:lnTo>
                    <a:pt x="14808" y="1635"/>
                  </a:lnTo>
                  <a:lnTo>
                    <a:pt x="14886" y="1713"/>
                  </a:lnTo>
                  <a:lnTo>
                    <a:pt x="14953" y="1799"/>
                  </a:lnTo>
                  <a:lnTo>
                    <a:pt x="15009" y="1892"/>
                  </a:lnTo>
                  <a:lnTo>
                    <a:pt x="15065" y="1978"/>
                  </a:lnTo>
                  <a:lnTo>
                    <a:pt x="15121" y="2070"/>
                  </a:lnTo>
                  <a:lnTo>
                    <a:pt x="15166" y="2170"/>
                  </a:lnTo>
                  <a:lnTo>
                    <a:pt x="15200" y="2263"/>
                  </a:lnTo>
                  <a:lnTo>
                    <a:pt x="15222" y="2363"/>
                  </a:lnTo>
                  <a:lnTo>
                    <a:pt x="15245" y="2463"/>
                  </a:lnTo>
                  <a:lnTo>
                    <a:pt x="15256" y="2563"/>
                  </a:lnTo>
                  <a:lnTo>
                    <a:pt x="15256" y="2663"/>
                  </a:lnTo>
                  <a:lnTo>
                    <a:pt x="15245" y="2820"/>
                  </a:lnTo>
                  <a:lnTo>
                    <a:pt x="15222" y="2977"/>
                  </a:lnTo>
                  <a:lnTo>
                    <a:pt x="15177" y="3127"/>
                  </a:lnTo>
                  <a:lnTo>
                    <a:pt x="15110" y="3277"/>
                  </a:lnTo>
                  <a:lnTo>
                    <a:pt x="15021" y="3427"/>
                  </a:lnTo>
                  <a:lnTo>
                    <a:pt x="14920" y="3563"/>
                  </a:lnTo>
                  <a:lnTo>
                    <a:pt x="14808" y="3705"/>
                  </a:lnTo>
                  <a:lnTo>
                    <a:pt x="14662" y="3834"/>
                  </a:lnTo>
                  <a:lnTo>
                    <a:pt x="9599" y="3834"/>
                  </a:lnTo>
                  <a:lnTo>
                    <a:pt x="9465" y="3705"/>
                  </a:lnTo>
                  <a:lnTo>
                    <a:pt x="9342" y="3570"/>
                  </a:lnTo>
                  <a:lnTo>
                    <a:pt x="9241" y="3427"/>
                  </a:lnTo>
                  <a:lnTo>
                    <a:pt x="9162" y="3277"/>
                  </a:lnTo>
                  <a:lnTo>
                    <a:pt x="9095" y="3127"/>
                  </a:lnTo>
                  <a:lnTo>
                    <a:pt x="9039" y="2977"/>
                  </a:lnTo>
                  <a:lnTo>
                    <a:pt x="9017" y="2820"/>
                  </a:lnTo>
                  <a:lnTo>
                    <a:pt x="9006" y="2663"/>
                  </a:lnTo>
                  <a:lnTo>
                    <a:pt x="9006" y="2563"/>
                  </a:lnTo>
                  <a:lnTo>
                    <a:pt x="9017" y="2463"/>
                  </a:lnTo>
                  <a:lnTo>
                    <a:pt x="9039" y="2363"/>
                  </a:lnTo>
                  <a:lnTo>
                    <a:pt x="9073" y="2263"/>
                  </a:lnTo>
                  <a:lnTo>
                    <a:pt x="9106" y="2170"/>
                  </a:lnTo>
                  <a:lnTo>
                    <a:pt x="9151" y="2070"/>
                  </a:lnTo>
                  <a:lnTo>
                    <a:pt x="9196" y="1978"/>
                  </a:lnTo>
                  <a:lnTo>
                    <a:pt x="9252" y="1892"/>
                  </a:lnTo>
                  <a:lnTo>
                    <a:pt x="9319" y="1799"/>
                  </a:lnTo>
                  <a:lnTo>
                    <a:pt x="9387" y="1713"/>
                  </a:lnTo>
                  <a:lnTo>
                    <a:pt x="9454" y="1635"/>
                  </a:lnTo>
                  <a:lnTo>
                    <a:pt x="9543" y="1549"/>
                  </a:lnTo>
                  <a:lnTo>
                    <a:pt x="9633" y="1478"/>
                  </a:lnTo>
                  <a:lnTo>
                    <a:pt x="9723" y="1399"/>
                  </a:lnTo>
                  <a:lnTo>
                    <a:pt x="9823" y="1328"/>
                  </a:lnTo>
                  <a:lnTo>
                    <a:pt x="9924" y="1257"/>
                  </a:lnTo>
                  <a:lnTo>
                    <a:pt x="10036" y="1192"/>
                  </a:lnTo>
                  <a:lnTo>
                    <a:pt x="10148" y="1128"/>
                  </a:lnTo>
                  <a:lnTo>
                    <a:pt x="10260" y="1071"/>
                  </a:lnTo>
                  <a:lnTo>
                    <a:pt x="10383" y="1014"/>
                  </a:lnTo>
                  <a:lnTo>
                    <a:pt x="10518" y="964"/>
                  </a:lnTo>
                  <a:lnTo>
                    <a:pt x="10641" y="914"/>
                  </a:lnTo>
                  <a:lnTo>
                    <a:pt x="10775" y="871"/>
                  </a:lnTo>
                  <a:lnTo>
                    <a:pt x="10921" y="828"/>
                  </a:lnTo>
                  <a:lnTo>
                    <a:pt x="11055" y="793"/>
                  </a:lnTo>
                  <a:lnTo>
                    <a:pt x="11201" y="764"/>
                  </a:lnTo>
                  <a:lnTo>
                    <a:pt x="11358" y="735"/>
                  </a:lnTo>
                  <a:lnTo>
                    <a:pt x="11504" y="714"/>
                  </a:lnTo>
                  <a:lnTo>
                    <a:pt x="11660" y="700"/>
                  </a:lnTo>
                  <a:lnTo>
                    <a:pt x="11817" y="685"/>
                  </a:lnTo>
                  <a:lnTo>
                    <a:pt x="11974" y="678"/>
                  </a:lnTo>
                  <a:lnTo>
                    <a:pt x="12131" y="671"/>
                  </a:lnTo>
                  <a:close/>
                  <a:moveTo>
                    <a:pt x="6877" y="4505"/>
                  </a:moveTo>
                  <a:lnTo>
                    <a:pt x="6631" y="5640"/>
                  </a:lnTo>
                  <a:lnTo>
                    <a:pt x="2184" y="5640"/>
                  </a:lnTo>
                  <a:lnTo>
                    <a:pt x="2498" y="4505"/>
                  </a:lnTo>
                  <a:close/>
                  <a:moveTo>
                    <a:pt x="11604" y="4505"/>
                  </a:moveTo>
                  <a:lnTo>
                    <a:pt x="11604" y="5640"/>
                  </a:lnTo>
                  <a:lnTo>
                    <a:pt x="7695" y="5640"/>
                  </a:lnTo>
                  <a:lnTo>
                    <a:pt x="7942" y="4505"/>
                  </a:lnTo>
                  <a:close/>
                  <a:moveTo>
                    <a:pt x="16320" y="4505"/>
                  </a:moveTo>
                  <a:lnTo>
                    <a:pt x="16566" y="5640"/>
                  </a:lnTo>
                  <a:lnTo>
                    <a:pt x="12657" y="5640"/>
                  </a:lnTo>
                  <a:lnTo>
                    <a:pt x="12657" y="4505"/>
                  </a:lnTo>
                  <a:close/>
                  <a:moveTo>
                    <a:pt x="21764" y="4505"/>
                  </a:moveTo>
                  <a:lnTo>
                    <a:pt x="22088" y="5640"/>
                  </a:lnTo>
                  <a:lnTo>
                    <a:pt x="17630" y="5640"/>
                  </a:lnTo>
                  <a:lnTo>
                    <a:pt x="17384" y="4505"/>
                  </a:lnTo>
                  <a:close/>
                  <a:moveTo>
                    <a:pt x="6485" y="6318"/>
                  </a:moveTo>
                  <a:lnTo>
                    <a:pt x="6239" y="7453"/>
                  </a:lnTo>
                  <a:lnTo>
                    <a:pt x="1669" y="7453"/>
                  </a:lnTo>
                  <a:lnTo>
                    <a:pt x="1994" y="6318"/>
                  </a:lnTo>
                  <a:close/>
                  <a:moveTo>
                    <a:pt x="11604" y="6318"/>
                  </a:moveTo>
                  <a:lnTo>
                    <a:pt x="11604" y="7453"/>
                  </a:lnTo>
                  <a:lnTo>
                    <a:pt x="7303" y="7453"/>
                  </a:lnTo>
                  <a:lnTo>
                    <a:pt x="7550" y="6318"/>
                  </a:lnTo>
                  <a:close/>
                  <a:moveTo>
                    <a:pt x="16712" y="6318"/>
                  </a:moveTo>
                  <a:lnTo>
                    <a:pt x="16958" y="7453"/>
                  </a:lnTo>
                  <a:lnTo>
                    <a:pt x="12657" y="7453"/>
                  </a:lnTo>
                  <a:lnTo>
                    <a:pt x="12657" y="6318"/>
                  </a:lnTo>
                  <a:close/>
                  <a:moveTo>
                    <a:pt x="22279" y="6318"/>
                  </a:moveTo>
                  <a:lnTo>
                    <a:pt x="22593" y="7453"/>
                  </a:lnTo>
                  <a:lnTo>
                    <a:pt x="18023" y="7453"/>
                  </a:lnTo>
                  <a:lnTo>
                    <a:pt x="17776" y="6318"/>
                  </a:lnTo>
                  <a:close/>
                  <a:moveTo>
                    <a:pt x="6093" y="8125"/>
                  </a:moveTo>
                  <a:lnTo>
                    <a:pt x="5847" y="9260"/>
                  </a:lnTo>
                  <a:lnTo>
                    <a:pt x="1165" y="9260"/>
                  </a:lnTo>
                  <a:lnTo>
                    <a:pt x="1479" y="8125"/>
                  </a:lnTo>
                  <a:close/>
                  <a:moveTo>
                    <a:pt x="11604" y="8125"/>
                  </a:moveTo>
                  <a:lnTo>
                    <a:pt x="11604" y="9260"/>
                  </a:lnTo>
                  <a:lnTo>
                    <a:pt x="6911" y="9260"/>
                  </a:lnTo>
                  <a:lnTo>
                    <a:pt x="7157" y="8125"/>
                  </a:lnTo>
                  <a:close/>
                  <a:moveTo>
                    <a:pt x="17104" y="8125"/>
                  </a:moveTo>
                  <a:lnTo>
                    <a:pt x="17350" y="9260"/>
                  </a:lnTo>
                  <a:lnTo>
                    <a:pt x="12657" y="9260"/>
                  </a:lnTo>
                  <a:lnTo>
                    <a:pt x="12657" y="8125"/>
                  </a:lnTo>
                  <a:close/>
                  <a:moveTo>
                    <a:pt x="22783" y="8125"/>
                  </a:moveTo>
                  <a:lnTo>
                    <a:pt x="23108" y="9260"/>
                  </a:lnTo>
                  <a:lnTo>
                    <a:pt x="18415" y="9260"/>
                  </a:lnTo>
                  <a:lnTo>
                    <a:pt x="18168" y="8125"/>
                  </a:lnTo>
                  <a:close/>
                  <a:moveTo>
                    <a:pt x="12859" y="11373"/>
                  </a:moveTo>
                  <a:lnTo>
                    <a:pt x="12859" y="12751"/>
                  </a:lnTo>
                  <a:lnTo>
                    <a:pt x="11414" y="12751"/>
                  </a:lnTo>
                  <a:lnTo>
                    <a:pt x="11414" y="11373"/>
                  </a:lnTo>
                  <a:close/>
                  <a:moveTo>
                    <a:pt x="15054" y="13422"/>
                  </a:moveTo>
                  <a:lnTo>
                    <a:pt x="15177" y="13429"/>
                  </a:lnTo>
                  <a:lnTo>
                    <a:pt x="15301" y="13450"/>
                  </a:lnTo>
                  <a:lnTo>
                    <a:pt x="15401" y="13486"/>
                  </a:lnTo>
                  <a:lnTo>
                    <a:pt x="15491" y="13536"/>
                  </a:lnTo>
                  <a:lnTo>
                    <a:pt x="15569" y="13593"/>
                  </a:lnTo>
                  <a:lnTo>
                    <a:pt x="15625" y="13665"/>
                  </a:lnTo>
                  <a:lnTo>
                    <a:pt x="15670" y="13736"/>
                  </a:lnTo>
                  <a:lnTo>
                    <a:pt x="15681" y="13815"/>
                  </a:lnTo>
                  <a:lnTo>
                    <a:pt x="15681" y="14214"/>
                  </a:lnTo>
                  <a:lnTo>
                    <a:pt x="8591" y="14214"/>
                  </a:lnTo>
                  <a:lnTo>
                    <a:pt x="8591" y="13815"/>
                  </a:lnTo>
                  <a:lnTo>
                    <a:pt x="8602" y="13736"/>
                  </a:lnTo>
                  <a:lnTo>
                    <a:pt x="8636" y="13665"/>
                  </a:lnTo>
                  <a:lnTo>
                    <a:pt x="8692" y="13593"/>
                  </a:lnTo>
                  <a:lnTo>
                    <a:pt x="8770" y="13536"/>
                  </a:lnTo>
                  <a:lnTo>
                    <a:pt x="8860" y="13486"/>
                  </a:lnTo>
                  <a:lnTo>
                    <a:pt x="8972" y="13450"/>
                  </a:lnTo>
                  <a:lnTo>
                    <a:pt x="9084" y="13429"/>
                  </a:lnTo>
                  <a:lnTo>
                    <a:pt x="9207" y="13422"/>
                  </a:lnTo>
                  <a:close/>
                  <a:moveTo>
                    <a:pt x="11918" y="0"/>
                  </a:moveTo>
                  <a:lnTo>
                    <a:pt x="11705" y="14"/>
                  </a:lnTo>
                  <a:lnTo>
                    <a:pt x="11492" y="29"/>
                  </a:lnTo>
                  <a:lnTo>
                    <a:pt x="11291" y="57"/>
                  </a:lnTo>
                  <a:lnTo>
                    <a:pt x="11089" y="86"/>
                  </a:lnTo>
                  <a:lnTo>
                    <a:pt x="10887" y="121"/>
                  </a:lnTo>
                  <a:lnTo>
                    <a:pt x="10697" y="164"/>
                  </a:lnTo>
                  <a:lnTo>
                    <a:pt x="10507" y="207"/>
                  </a:lnTo>
                  <a:lnTo>
                    <a:pt x="10316" y="264"/>
                  </a:lnTo>
                  <a:lnTo>
                    <a:pt x="10137" y="321"/>
                  </a:lnTo>
                  <a:lnTo>
                    <a:pt x="9969" y="386"/>
                  </a:lnTo>
                  <a:lnTo>
                    <a:pt x="9790" y="457"/>
                  </a:lnTo>
                  <a:lnTo>
                    <a:pt x="9633" y="528"/>
                  </a:lnTo>
                  <a:lnTo>
                    <a:pt x="9476" y="607"/>
                  </a:lnTo>
                  <a:lnTo>
                    <a:pt x="9319" y="693"/>
                  </a:lnTo>
                  <a:lnTo>
                    <a:pt x="9174" y="778"/>
                  </a:lnTo>
                  <a:lnTo>
                    <a:pt x="9039" y="871"/>
                  </a:lnTo>
                  <a:lnTo>
                    <a:pt x="8905" y="971"/>
                  </a:lnTo>
                  <a:lnTo>
                    <a:pt x="8782" y="1071"/>
                  </a:lnTo>
                  <a:lnTo>
                    <a:pt x="8670" y="1178"/>
                  </a:lnTo>
                  <a:lnTo>
                    <a:pt x="8558" y="1285"/>
                  </a:lnTo>
                  <a:lnTo>
                    <a:pt x="8457" y="1392"/>
                  </a:lnTo>
                  <a:lnTo>
                    <a:pt x="8367" y="1514"/>
                  </a:lnTo>
                  <a:lnTo>
                    <a:pt x="8278" y="1628"/>
                  </a:lnTo>
                  <a:lnTo>
                    <a:pt x="8199" y="1749"/>
                  </a:lnTo>
                  <a:lnTo>
                    <a:pt x="8132" y="1871"/>
                  </a:lnTo>
                  <a:lnTo>
                    <a:pt x="8076" y="1999"/>
                  </a:lnTo>
                  <a:lnTo>
                    <a:pt x="8031" y="2128"/>
                  </a:lnTo>
                  <a:lnTo>
                    <a:pt x="7998" y="2263"/>
                  </a:lnTo>
                  <a:lnTo>
                    <a:pt x="7975" y="2392"/>
                  </a:lnTo>
                  <a:lnTo>
                    <a:pt x="7953" y="2527"/>
                  </a:lnTo>
                  <a:lnTo>
                    <a:pt x="7953" y="2663"/>
                  </a:lnTo>
                  <a:lnTo>
                    <a:pt x="7953" y="2820"/>
                  </a:lnTo>
                  <a:lnTo>
                    <a:pt x="7975" y="2970"/>
                  </a:lnTo>
                  <a:lnTo>
                    <a:pt x="8009" y="3120"/>
                  </a:lnTo>
                  <a:lnTo>
                    <a:pt x="8054" y="3263"/>
                  </a:lnTo>
                  <a:lnTo>
                    <a:pt x="8121" y="3413"/>
                  </a:lnTo>
                  <a:lnTo>
                    <a:pt x="8188" y="3555"/>
                  </a:lnTo>
                  <a:lnTo>
                    <a:pt x="8278" y="3698"/>
                  </a:lnTo>
                  <a:lnTo>
                    <a:pt x="8367" y="3834"/>
                  </a:lnTo>
                  <a:lnTo>
                    <a:pt x="1971" y="3834"/>
                  </a:lnTo>
                  <a:lnTo>
                    <a:pt x="1882" y="3855"/>
                  </a:lnTo>
                  <a:lnTo>
                    <a:pt x="1792" y="3877"/>
                  </a:lnTo>
                  <a:lnTo>
                    <a:pt x="1725" y="3912"/>
                  </a:lnTo>
                  <a:lnTo>
                    <a:pt x="1658" y="3948"/>
                  </a:lnTo>
                  <a:lnTo>
                    <a:pt x="1602" y="3998"/>
                  </a:lnTo>
                  <a:lnTo>
                    <a:pt x="1568" y="4048"/>
                  </a:lnTo>
                  <a:lnTo>
                    <a:pt x="1546" y="4112"/>
                  </a:lnTo>
                  <a:lnTo>
                    <a:pt x="1031" y="5904"/>
                  </a:lnTo>
                  <a:lnTo>
                    <a:pt x="1031" y="5919"/>
                  </a:lnTo>
                  <a:lnTo>
                    <a:pt x="11" y="9538"/>
                  </a:lnTo>
                  <a:lnTo>
                    <a:pt x="0" y="9610"/>
                  </a:lnTo>
                  <a:lnTo>
                    <a:pt x="22" y="9688"/>
                  </a:lnTo>
                  <a:lnTo>
                    <a:pt x="56" y="9752"/>
                  </a:lnTo>
                  <a:lnTo>
                    <a:pt x="123" y="9817"/>
                  </a:lnTo>
                  <a:lnTo>
                    <a:pt x="202" y="9867"/>
                  </a:lnTo>
                  <a:lnTo>
                    <a:pt x="302" y="9902"/>
                  </a:lnTo>
                  <a:lnTo>
                    <a:pt x="414" y="9931"/>
                  </a:lnTo>
                  <a:lnTo>
                    <a:pt x="526" y="9938"/>
                  </a:lnTo>
                  <a:lnTo>
                    <a:pt x="1378" y="9938"/>
                  </a:lnTo>
                  <a:lnTo>
                    <a:pt x="1378" y="10316"/>
                  </a:lnTo>
                  <a:lnTo>
                    <a:pt x="1378" y="10423"/>
                  </a:lnTo>
                  <a:lnTo>
                    <a:pt x="1411" y="10530"/>
                  </a:lnTo>
                  <a:lnTo>
                    <a:pt x="1445" y="10630"/>
                  </a:lnTo>
                  <a:lnTo>
                    <a:pt x="1501" y="10730"/>
                  </a:lnTo>
                  <a:lnTo>
                    <a:pt x="1579" y="10816"/>
                  </a:lnTo>
                  <a:lnTo>
                    <a:pt x="1658" y="10909"/>
                  </a:lnTo>
                  <a:lnTo>
                    <a:pt x="1747" y="10987"/>
                  </a:lnTo>
                  <a:lnTo>
                    <a:pt x="1859" y="11059"/>
                  </a:lnTo>
                  <a:lnTo>
                    <a:pt x="1983" y="11130"/>
                  </a:lnTo>
                  <a:lnTo>
                    <a:pt x="2106" y="11187"/>
                  </a:lnTo>
                  <a:lnTo>
                    <a:pt x="2240" y="11244"/>
                  </a:lnTo>
                  <a:lnTo>
                    <a:pt x="2386" y="11287"/>
                  </a:lnTo>
                  <a:lnTo>
                    <a:pt x="2543" y="11323"/>
                  </a:lnTo>
                  <a:lnTo>
                    <a:pt x="2699" y="11351"/>
                  </a:lnTo>
                  <a:lnTo>
                    <a:pt x="2856" y="11366"/>
                  </a:lnTo>
                  <a:lnTo>
                    <a:pt x="3024" y="11373"/>
                  </a:lnTo>
                  <a:lnTo>
                    <a:pt x="10350" y="11373"/>
                  </a:lnTo>
                  <a:lnTo>
                    <a:pt x="10350" y="12751"/>
                  </a:lnTo>
                  <a:lnTo>
                    <a:pt x="9039" y="12751"/>
                  </a:lnTo>
                  <a:lnTo>
                    <a:pt x="8871" y="12772"/>
                  </a:lnTo>
                  <a:lnTo>
                    <a:pt x="8714" y="12794"/>
                  </a:lnTo>
                  <a:lnTo>
                    <a:pt x="8558" y="12829"/>
                  </a:lnTo>
                  <a:lnTo>
                    <a:pt x="8412" y="12879"/>
                  </a:lnTo>
                  <a:lnTo>
                    <a:pt x="8266" y="12929"/>
                  </a:lnTo>
                  <a:lnTo>
                    <a:pt x="8143" y="12994"/>
                  </a:lnTo>
                  <a:lnTo>
                    <a:pt x="8020" y="13065"/>
                  </a:lnTo>
                  <a:lnTo>
                    <a:pt x="7919" y="13136"/>
                  </a:lnTo>
                  <a:lnTo>
                    <a:pt x="7818" y="13222"/>
                  </a:lnTo>
                  <a:lnTo>
                    <a:pt x="7729" y="13308"/>
                  </a:lnTo>
                  <a:lnTo>
                    <a:pt x="7662" y="13400"/>
                  </a:lnTo>
                  <a:lnTo>
                    <a:pt x="7606" y="13500"/>
                  </a:lnTo>
                  <a:lnTo>
                    <a:pt x="7561" y="13600"/>
                  </a:lnTo>
                  <a:lnTo>
                    <a:pt x="7538" y="13707"/>
                  </a:lnTo>
                  <a:lnTo>
                    <a:pt x="7527" y="13815"/>
                  </a:lnTo>
                  <a:lnTo>
                    <a:pt x="7527" y="14214"/>
                  </a:lnTo>
                  <a:lnTo>
                    <a:pt x="5231" y="14214"/>
                  </a:lnTo>
                  <a:lnTo>
                    <a:pt x="5130" y="14221"/>
                  </a:lnTo>
                  <a:lnTo>
                    <a:pt x="5029" y="14243"/>
                  </a:lnTo>
                  <a:lnTo>
                    <a:pt x="4940" y="14271"/>
                  </a:lnTo>
                  <a:lnTo>
                    <a:pt x="4861" y="14314"/>
                  </a:lnTo>
                  <a:lnTo>
                    <a:pt x="4794" y="14364"/>
                  </a:lnTo>
                  <a:lnTo>
                    <a:pt x="4749" y="14421"/>
                  </a:lnTo>
                  <a:lnTo>
                    <a:pt x="4716" y="14486"/>
                  </a:lnTo>
                  <a:lnTo>
                    <a:pt x="4704" y="14550"/>
                  </a:lnTo>
                  <a:lnTo>
                    <a:pt x="4716" y="14621"/>
                  </a:lnTo>
                  <a:lnTo>
                    <a:pt x="4749" y="14686"/>
                  </a:lnTo>
                  <a:lnTo>
                    <a:pt x="4794" y="14743"/>
                  </a:lnTo>
                  <a:lnTo>
                    <a:pt x="4861" y="14793"/>
                  </a:lnTo>
                  <a:lnTo>
                    <a:pt x="4940" y="14828"/>
                  </a:lnTo>
                  <a:lnTo>
                    <a:pt x="5029" y="14864"/>
                  </a:lnTo>
                  <a:lnTo>
                    <a:pt x="5130" y="14878"/>
                  </a:lnTo>
                  <a:lnTo>
                    <a:pt x="5231" y="14885"/>
                  </a:lnTo>
                  <a:lnTo>
                    <a:pt x="19031" y="14885"/>
                  </a:lnTo>
                  <a:lnTo>
                    <a:pt x="19131" y="14878"/>
                  </a:lnTo>
                  <a:lnTo>
                    <a:pt x="19232" y="14864"/>
                  </a:lnTo>
                  <a:lnTo>
                    <a:pt x="19322" y="14828"/>
                  </a:lnTo>
                  <a:lnTo>
                    <a:pt x="19400" y="14793"/>
                  </a:lnTo>
                  <a:lnTo>
                    <a:pt x="19467" y="14743"/>
                  </a:lnTo>
                  <a:lnTo>
                    <a:pt x="19512" y="14686"/>
                  </a:lnTo>
                  <a:lnTo>
                    <a:pt x="19546" y="14621"/>
                  </a:lnTo>
                  <a:lnTo>
                    <a:pt x="19557" y="14550"/>
                  </a:lnTo>
                  <a:lnTo>
                    <a:pt x="19546" y="14486"/>
                  </a:lnTo>
                  <a:lnTo>
                    <a:pt x="19512" y="14421"/>
                  </a:lnTo>
                  <a:lnTo>
                    <a:pt x="19467" y="14364"/>
                  </a:lnTo>
                  <a:lnTo>
                    <a:pt x="19400" y="14314"/>
                  </a:lnTo>
                  <a:lnTo>
                    <a:pt x="19322" y="14271"/>
                  </a:lnTo>
                  <a:lnTo>
                    <a:pt x="19232" y="14243"/>
                  </a:lnTo>
                  <a:lnTo>
                    <a:pt x="19131" y="14221"/>
                  </a:lnTo>
                  <a:lnTo>
                    <a:pt x="19031" y="14214"/>
                  </a:lnTo>
                  <a:lnTo>
                    <a:pt x="16734" y="14214"/>
                  </a:lnTo>
                  <a:lnTo>
                    <a:pt x="16734" y="13815"/>
                  </a:lnTo>
                  <a:lnTo>
                    <a:pt x="16723" y="13707"/>
                  </a:lnTo>
                  <a:lnTo>
                    <a:pt x="16701" y="13600"/>
                  </a:lnTo>
                  <a:lnTo>
                    <a:pt x="16656" y="13500"/>
                  </a:lnTo>
                  <a:lnTo>
                    <a:pt x="16600" y="13400"/>
                  </a:lnTo>
                  <a:lnTo>
                    <a:pt x="16533" y="13308"/>
                  </a:lnTo>
                  <a:lnTo>
                    <a:pt x="16443" y="13222"/>
                  </a:lnTo>
                  <a:lnTo>
                    <a:pt x="16354" y="13136"/>
                  </a:lnTo>
                  <a:lnTo>
                    <a:pt x="16242" y="13065"/>
                  </a:lnTo>
                  <a:lnTo>
                    <a:pt x="16118" y="12994"/>
                  </a:lnTo>
                  <a:lnTo>
                    <a:pt x="15995" y="12929"/>
                  </a:lnTo>
                  <a:lnTo>
                    <a:pt x="15861" y="12879"/>
                  </a:lnTo>
                  <a:lnTo>
                    <a:pt x="15715" y="12829"/>
                  </a:lnTo>
                  <a:lnTo>
                    <a:pt x="15558" y="12794"/>
                  </a:lnTo>
                  <a:lnTo>
                    <a:pt x="15390" y="12772"/>
                  </a:lnTo>
                  <a:lnTo>
                    <a:pt x="15233" y="12751"/>
                  </a:lnTo>
                  <a:lnTo>
                    <a:pt x="13912" y="12751"/>
                  </a:lnTo>
                  <a:lnTo>
                    <a:pt x="13912" y="11373"/>
                  </a:lnTo>
                  <a:lnTo>
                    <a:pt x="14942" y="11373"/>
                  </a:lnTo>
                  <a:lnTo>
                    <a:pt x="15043" y="11366"/>
                  </a:lnTo>
                  <a:lnTo>
                    <a:pt x="15144" y="11344"/>
                  </a:lnTo>
                  <a:lnTo>
                    <a:pt x="15233" y="11316"/>
                  </a:lnTo>
                  <a:lnTo>
                    <a:pt x="15312" y="11273"/>
                  </a:lnTo>
                  <a:lnTo>
                    <a:pt x="15379" y="11223"/>
                  </a:lnTo>
                  <a:lnTo>
                    <a:pt x="15424" y="11166"/>
                  </a:lnTo>
                  <a:lnTo>
                    <a:pt x="15457" y="11102"/>
                  </a:lnTo>
                  <a:lnTo>
                    <a:pt x="15469" y="11037"/>
                  </a:lnTo>
                  <a:lnTo>
                    <a:pt x="15457" y="10966"/>
                  </a:lnTo>
                  <a:lnTo>
                    <a:pt x="15424" y="10902"/>
                  </a:lnTo>
                  <a:lnTo>
                    <a:pt x="15379" y="10845"/>
                  </a:lnTo>
                  <a:lnTo>
                    <a:pt x="15312" y="10795"/>
                  </a:lnTo>
                  <a:lnTo>
                    <a:pt x="15233" y="10752"/>
                  </a:lnTo>
                  <a:lnTo>
                    <a:pt x="15144" y="10723"/>
                  </a:lnTo>
                  <a:lnTo>
                    <a:pt x="15043" y="10702"/>
                  </a:lnTo>
                  <a:lnTo>
                    <a:pt x="14942" y="10695"/>
                  </a:lnTo>
                  <a:lnTo>
                    <a:pt x="3024" y="10695"/>
                  </a:lnTo>
                  <a:lnTo>
                    <a:pt x="2912" y="10688"/>
                  </a:lnTo>
                  <a:lnTo>
                    <a:pt x="2800" y="10666"/>
                  </a:lnTo>
                  <a:lnTo>
                    <a:pt x="2699" y="10630"/>
                  </a:lnTo>
                  <a:lnTo>
                    <a:pt x="2610" y="10588"/>
                  </a:lnTo>
                  <a:lnTo>
                    <a:pt x="2531" y="10530"/>
                  </a:lnTo>
                  <a:lnTo>
                    <a:pt x="2475" y="10466"/>
                  </a:lnTo>
                  <a:lnTo>
                    <a:pt x="2442" y="10395"/>
                  </a:lnTo>
                  <a:lnTo>
                    <a:pt x="2431" y="10316"/>
                  </a:lnTo>
                  <a:lnTo>
                    <a:pt x="2431" y="9938"/>
                  </a:lnTo>
                  <a:lnTo>
                    <a:pt x="21831" y="9938"/>
                  </a:lnTo>
                  <a:lnTo>
                    <a:pt x="21831" y="10316"/>
                  </a:lnTo>
                  <a:lnTo>
                    <a:pt x="21820" y="10395"/>
                  </a:lnTo>
                  <a:lnTo>
                    <a:pt x="21786" y="10466"/>
                  </a:lnTo>
                  <a:lnTo>
                    <a:pt x="21730" y="10530"/>
                  </a:lnTo>
                  <a:lnTo>
                    <a:pt x="21663" y="10588"/>
                  </a:lnTo>
                  <a:lnTo>
                    <a:pt x="21573" y="10630"/>
                  </a:lnTo>
                  <a:lnTo>
                    <a:pt x="21472" y="10666"/>
                  </a:lnTo>
                  <a:lnTo>
                    <a:pt x="21360" y="10688"/>
                  </a:lnTo>
                  <a:lnTo>
                    <a:pt x="21237" y="10695"/>
                  </a:lnTo>
                  <a:lnTo>
                    <a:pt x="19691" y="10695"/>
                  </a:lnTo>
                  <a:lnTo>
                    <a:pt x="19579" y="10702"/>
                  </a:lnTo>
                  <a:lnTo>
                    <a:pt x="19479" y="10723"/>
                  </a:lnTo>
                  <a:lnTo>
                    <a:pt x="19389" y="10752"/>
                  </a:lnTo>
                  <a:lnTo>
                    <a:pt x="19311" y="10795"/>
                  </a:lnTo>
                  <a:lnTo>
                    <a:pt x="19243" y="10845"/>
                  </a:lnTo>
                  <a:lnTo>
                    <a:pt x="19199" y="10902"/>
                  </a:lnTo>
                  <a:lnTo>
                    <a:pt x="19165" y="10966"/>
                  </a:lnTo>
                  <a:lnTo>
                    <a:pt x="19154" y="11037"/>
                  </a:lnTo>
                  <a:lnTo>
                    <a:pt x="19165" y="11102"/>
                  </a:lnTo>
                  <a:lnTo>
                    <a:pt x="19199" y="11166"/>
                  </a:lnTo>
                  <a:lnTo>
                    <a:pt x="19243" y="11223"/>
                  </a:lnTo>
                  <a:lnTo>
                    <a:pt x="19311" y="11273"/>
                  </a:lnTo>
                  <a:lnTo>
                    <a:pt x="19389" y="11316"/>
                  </a:lnTo>
                  <a:lnTo>
                    <a:pt x="19479" y="11344"/>
                  </a:lnTo>
                  <a:lnTo>
                    <a:pt x="19579" y="11366"/>
                  </a:lnTo>
                  <a:lnTo>
                    <a:pt x="19691" y="11373"/>
                  </a:lnTo>
                  <a:lnTo>
                    <a:pt x="21237" y="11373"/>
                  </a:lnTo>
                  <a:lnTo>
                    <a:pt x="21405" y="11366"/>
                  </a:lnTo>
                  <a:lnTo>
                    <a:pt x="21573" y="11351"/>
                  </a:lnTo>
                  <a:lnTo>
                    <a:pt x="21730" y="11323"/>
                  </a:lnTo>
                  <a:lnTo>
                    <a:pt x="21876" y="11287"/>
                  </a:lnTo>
                  <a:lnTo>
                    <a:pt x="22021" y="11244"/>
                  </a:lnTo>
                  <a:lnTo>
                    <a:pt x="22156" y="11194"/>
                  </a:lnTo>
                  <a:lnTo>
                    <a:pt x="22290" y="11130"/>
                  </a:lnTo>
                  <a:lnTo>
                    <a:pt x="22402" y="11059"/>
                  </a:lnTo>
                  <a:lnTo>
                    <a:pt x="22514" y="10987"/>
                  </a:lnTo>
                  <a:lnTo>
                    <a:pt x="22604" y="10909"/>
                  </a:lnTo>
                  <a:lnTo>
                    <a:pt x="22693" y="10816"/>
                  </a:lnTo>
                  <a:lnTo>
                    <a:pt x="22761" y="10730"/>
                  </a:lnTo>
                  <a:lnTo>
                    <a:pt x="22817" y="10630"/>
                  </a:lnTo>
                  <a:lnTo>
                    <a:pt x="22861" y="10530"/>
                  </a:lnTo>
                  <a:lnTo>
                    <a:pt x="22884" y="10423"/>
                  </a:lnTo>
                  <a:lnTo>
                    <a:pt x="22895" y="10316"/>
                  </a:lnTo>
                  <a:lnTo>
                    <a:pt x="22895" y="9938"/>
                  </a:lnTo>
                  <a:lnTo>
                    <a:pt x="23735" y="9938"/>
                  </a:lnTo>
                  <a:lnTo>
                    <a:pt x="23847" y="9931"/>
                  </a:lnTo>
                  <a:lnTo>
                    <a:pt x="23959" y="9902"/>
                  </a:lnTo>
                  <a:lnTo>
                    <a:pt x="24060" y="9867"/>
                  </a:lnTo>
                  <a:lnTo>
                    <a:pt x="24138" y="9817"/>
                  </a:lnTo>
                  <a:lnTo>
                    <a:pt x="24205" y="9752"/>
                  </a:lnTo>
                  <a:lnTo>
                    <a:pt x="24250" y="9688"/>
                  </a:lnTo>
                  <a:lnTo>
                    <a:pt x="24262" y="9610"/>
                  </a:lnTo>
                  <a:lnTo>
                    <a:pt x="24262" y="9538"/>
                  </a:lnTo>
                  <a:lnTo>
                    <a:pt x="23746" y="7732"/>
                  </a:lnTo>
                  <a:lnTo>
                    <a:pt x="23746" y="7718"/>
                  </a:lnTo>
                  <a:lnTo>
                    <a:pt x="22727" y="4112"/>
                  </a:lnTo>
                  <a:lnTo>
                    <a:pt x="22705" y="4048"/>
                  </a:lnTo>
                  <a:lnTo>
                    <a:pt x="22660" y="3998"/>
                  </a:lnTo>
                  <a:lnTo>
                    <a:pt x="22615" y="3948"/>
                  </a:lnTo>
                  <a:lnTo>
                    <a:pt x="22548" y="3912"/>
                  </a:lnTo>
                  <a:lnTo>
                    <a:pt x="22469" y="3877"/>
                  </a:lnTo>
                  <a:lnTo>
                    <a:pt x="22391" y="3855"/>
                  </a:lnTo>
                  <a:lnTo>
                    <a:pt x="22301" y="3834"/>
                  </a:lnTo>
                  <a:lnTo>
                    <a:pt x="15894" y="3834"/>
                  </a:lnTo>
                  <a:lnTo>
                    <a:pt x="15995" y="3691"/>
                  </a:lnTo>
                  <a:lnTo>
                    <a:pt x="16074" y="3555"/>
                  </a:lnTo>
                  <a:lnTo>
                    <a:pt x="16152" y="3413"/>
                  </a:lnTo>
                  <a:lnTo>
                    <a:pt x="16208" y="3263"/>
                  </a:lnTo>
                  <a:lnTo>
                    <a:pt x="16253" y="3120"/>
                  </a:lnTo>
                  <a:lnTo>
                    <a:pt x="16286" y="2970"/>
                  </a:lnTo>
                  <a:lnTo>
                    <a:pt x="16309" y="2820"/>
                  </a:lnTo>
                  <a:lnTo>
                    <a:pt x="16320" y="2663"/>
                  </a:lnTo>
                  <a:lnTo>
                    <a:pt x="16309" y="2527"/>
                  </a:lnTo>
                  <a:lnTo>
                    <a:pt x="16298" y="2392"/>
                  </a:lnTo>
                  <a:lnTo>
                    <a:pt x="16264" y="2263"/>
                  </a:lnTo>
                  <a:lnTo>
                    <a:pt x="16230" y="2128"/>
                  </a:lnTo>
                  <a:lnTo>
                    <a:pt x="16186" y="1999"/>
                  </a:lnTo>
                  <a:lnTo>
                    <a:pt x="16130" y="1871"/>
                  </a:lnTo>
                  <a:lnTo>
                    <a:pt x="16062" y="1749"/>
                  </a:lnTo>
                  <a:lnTo>
                    <a:pt x="15984" y="1628"/>
                  </a:lnTo>
                  <a:lnTo>
                    <a:pt x="15906" y="1514"/>
                  </a:lnTo>
                  <a:lnTo>
                    <a:pt x="15816" y="1392"/>
                  </a:lnTo>
                  <a:lnTo>
                    <a:pt x="15715" y="1285"/>
                  </a:lnTo>
                  <a:lnTo>
                    <a:pt x="15603" y="1178"/>
                  </a:lnTo>
                  <a:lnTo>
                    <a:pt x="15480" y="1071"/>
                  </a:lnTo>
                  <a:lnTo>
                    <a:pt x="15357" y="971"/>
                  </a:lnTo>
                  <a:lnTo>
                    <a:pt x="15233" y="871"/>
                  </a:lnTo>
                  <a:lnTo>
                    <a:pt x="15088" y="778"/>
                  </a:lnTo>
                  <a:lnTo>
                    <a:pt x="14942" y="693"/>
                  </a:lnTo>
                  <a:lnTo>
                    <a:pt x="14797" y="607"/>
                  </a:lnTo>
                  <a:lnTo>
                    <a:pt x="14640" y="528"/>
                  </a:lnTo>
                  <a:lnTo>
                    <a:pt x="14472" y="457"/>
                  </a:lnTo>
                  <a:lnTo>
                    <a:pt x="14304" y="386"/>
                  </a:lnTo>
                  <a:lnTo>
                    <a:pt x="14125" y="321"/>
                  </a:lnTo>
                  <a:lnTo>
                    <a:pt x="13945" y="264"/>
                  </a:lnTo>
                  <a:lnTo>
                    <a:pt x="13755" y="207"/>
                  </a:lnTo>
                  <a:lnTo>
                    <a:pt x="13576" y="164"/>
                  </a:lnTo>
                  <a:lnTo>
                    <a:pt x="13374" y="121"/>
                  </a:lnTo>
                  <a:lnTo>
                    <a:pt x="13172" y="86"/>
                  </a:lnTo>
                  <a:lnTo>
                    <a:pt x="12971" y="57"/>
                  </a:lnTo>
                  <a:lnTo>
                    <a:pt x="12769" y="29"/>
                  </a:lnTo>
                  <a:lnTo>
                    <a:pt x="12556" y="14"/>
                  </a:lnTo>
                  <a:lnTo>
                    <a:pt x="12344" y="0"/>
                  </a:lnTo>
                  <a:close/>
                </a:path>
              </a:pathLst>
            </a:custGeom>
            <a:solidFill>
              <a:srgbClr val="92d05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0" name="CustomShape 10"/>
            <p:cNvSpPr/>
            <p:nvPr/>
          </p:nvSpPr>
          <p:spPr>
            <a:xfrm flipH="1">
              <a:off x="449640" y="1357200"/>
              <a:ext cx="18360" cy="18000"/>
            </a:xfrm>
            <a:custGeom>
              <a:avLst/>
              <a:gdLst/>
              <a:ahLst/>
              <a:rect l="l" t="t" r="r" b="b"/>
              <a:pathLst>
                <a:path w="1065" h="679">
                  <a:moveTo>
                    <a:pt x="538" y="1"/>
                  </a:moveTo>
                  <a:lnTo>
                    <a:pt x="426" y="8"/>
                  </a:lnTo>
                  <a:lnTo>
                    <a:pt x="325" y="29"/>
                  </a:lnTo>
                  <a:lnTo>
                    <a:pt x="235" y="58"/>
                  </a:lnTo>
                  <a:lnTo>
                    <a:pt x="157" y="101"/>
                  </a:lnTo>
                  <a:lnTo>
                    <a:pt x="90" y="151"/>
                  </a:lnTo>
                  <a:lnTo>
                    <a:pt x="45" y="208"/>
                  </a:lnTo>
                  <a:lnTo>
                    <a:pt x="11" y="272"/>
                  </a:lnTo>
                  <a:lnTo>
                    <a:pt x="0" y="343"/>
                  </a:lnTo>
                  <a:lnTo>
                    <a:pt x="11" y="408"/>
                  </a:lnTo>
                  <a:lnTo>
                    <a:pt x="45" y="472"/>
                  </a:lnTo>
                  <a:lnTo>
                    <a:pt x="90" y="529"/>
                  </a:lnTo>
                  <a:lnTo>
                    <a:pt x="157" y="579"/>
                  </a:lnTo>
                  <a:lnTo>
                    <a:pt x="235" y="622"/>
                  </a:lnTo>
                  <a:lnTo>
                    <a:pt x="325" y="650"/>
                  </a:lnTo>
                  <a:lnTo>
                    <a:pt x="426" y="672"/>
                  </a:lnTo>
                  <a:lnTo>
                    <a:pt x="527" y="679"/>
                  </a:lnTo>
                  <a:lnTo>
                    <a:pt x="538" y="679"/>
                  </a:lnTo>
                  <a:lnTo>
                    <a:pt x="639" y="672"/>
                  </a:lnTo>
                  <a:lnTo>
                    <a:pt x="739" y="650"/>
                  </a:lnTo>
                  <a:lnTo>
                    <a:pt x="829" y="622"/>
                  </a:lnTo>
                  <a:lnTo>
                    <a:pt x="907" y="579"/>
                  </a:lnTo>
                  <a:lnTo>
                    <a:pt x="975" y="529"/>
                  </a:lnTo>
                  <a:lnTo>
                    <a:pt x="1019" y="472"/>
                  </a:lnTo>
                  <a:lnTo>
                    <a:pt x="1053" y="408"/>
                  </a:lnTo>
                  <a:lnTo>
                    <a:pt x="1064" y="343"/>
                  </a:lnTo>
                  <a:lnTo>
                    <a:pt x="1053" y="272"/>
                  </a:lnTo>
                  <a:lnTo>
                    <a:pt x="1019" y="208"/>
                  </a:lnTo>
                  <a:lnTo>
                    <a:pt x="975" y="151"/>
                  </a:lnTo>
                  <a:lnTo>
                    <a:pt x="907" y="101"/>
                  </a:lnTo>
                  <a:lnTo>
                    <a:pt x="829" y="58"/>
                  </a:lnTo>
                  <a:lnTo>
                    <a:pt x="739" y="29"/>
                  </a:lnTo>
                  <a:lnTo>
                    <a:pt x="639" y="8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rgbClr val="92d05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11" name="CustomShape 11"/>
          <p:cNvSpPr/>
          <p:nvPr/>
        </p:nvSpPr>
        <p:spPr>
          <a:xfrm>
            <a:off x="871920" y="967320"/>
            <a:ext cx="2284920" cy="3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spcAft>
                <a:spcPts val="1599"/>
              </a:spcAft>
              <a:tabLst>
                <a:tab algn="l" pos="0"/>
              </a:tabLst>
            </a:pPr>
            <a:r>
              <a:rPr b="1" lang="fr-FR" sz="1400" spc="-1" strike="noStrike">
                <a:solidFill>
                  <a:srgbClr val="3b3b3b"/>
                </a:solidFill>
                <a:latin typeface="Arial"/>
                <a:ea typeface="Arial"/>
              </a:rPr>
              <a:t>Nouvel hangar  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412" name="Google Shape;352;p16" descr=""/>
          <p:cNvPicPr/>
          <p:nvPr/>
        </p:nvPicPr>
        <p:blipFill>
          <a:blip r:embed="rId1"/>
          <a:stretch/>
        </p:blipFill>
        <p:spPr>
          <a:xfrm>
            <a:off x="5141520" y="1019520"/>
            <a:ext cx="3694680" cy="2571120"/>
          </a:xfrm>
          <a:prstGeom prst="rect">
            <a:avLst/>
          </a:prstGeom>
          <a:ln w="0">
            <a:noFill/>
          </a:ln>
        </p:spPr>
      </p:pic>
      <p:pic>
        <p:nvPicPr>
          <p:cNvPr id="413" name="Google Shape;353;p16" descr=""/>
          <p:cNvPicPr/>
          <p:nvPr/>
        </p:nvPicPr>
        <p:blipFill>
          <a:blip r:embed="rId2"/>
          <a:stretch/>
        </p:blipFill>
        <p:spPr>
          <a:xfrm>
            <a:off x="4979520" y="3003840"/>
            <a:ext cx="2085480" cy="1816920"/>
          </a:xfrm>
          <a:prstGeom prst="rect">
            <a:avLst/>
          </a:prstGeom>
          <a:ln w="0">
            <a:noFill/>
          </a:ln>
        </p:spPr>
      </p:pic>
      <p:sp>
        <p:nvSpPr>
          <p:cNvPr id="414" name="CustomShape 12"/>
          <p:cNvSpPr/>
          <p:nvPr/>
        </p:nvSpPr>
        <p:spPr>
          <a:xfrm>
            <a:off x="276120" y="1801440"/>
            <a:ext cx="479088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Noto Sans Symbols"/>
              <a:buChar char=""/>
            </a:pP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Photovoltaïque (1800 m</a:t>
            </a:r>
            <a:r>
              <a:rPr b="0" lang="fr-FR" sz="1400" spc="-1" strike="noStrike" baseline="30000">
                <a:solidFill>
                  <a:srgbClr val="333333"/>
                </a:solidFill>
                <a:latin typeface="Arial"/>
                <a:ea typeface="Arial"/>
              </a:rPr>
              <a:t>2</a:t>
            </a: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)</a:t>
            </a:r>
            <a:endParaRPr b="0" lang="fr-FR" sz="1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Noto Sans Symbols"/>
              <a:buChar char=""/>
            </a:pP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Doublement hangar </a:t>
            </a:r>
            <a:endParaRPr b="0" lang="fr-FR" sz="1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Noto Sans Symbols"/>
              <a:buChar char=""/>
            </a:pP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Local technique : Amélioration de la performance thermique </a:t>
            </a:r>
            <a:endParaRPr b="0" lang="fr-FR" sz="1400" spc="-1" strike="noStrike">
              <a:latin typeface="Arial"/>
            </a:endParaRPr>
          </a:p>
        </p:txBody>
      </p:sp>
      <p:grpSp>
        <p:nvGrpSpPr>
          <p:cNvPr id="415" name="Group 13"/>
          <p:cNvGrpSpPr/>
          <p:nvPr/>
        </p:nvGrpSpPr>
        <p:grpSpPr>
          <a:xfrm>
            <a:off x="344520" y="3003840"/>
            <a:ext cx="3221640" cy="1151280"/>
            <a:chOff x="344520" y="3003840"/>
            <a:chExt cx="3221640" cy="1151280"/>
          </a:xfrm>
        </p:grpSpPr>
        <p:sp>
          <p:nvSpPr>
            <p:cNvPr id="416" name="CustomShape 14"/>
            <p:cNvSpPr/>
            <p:nvPr/>
          </p:nvSpPr>
          <p:spPr>
            <a:xfrm>
              <a:off x="441720" y="3003840"/>
              <a:ext cx="3124440" cy="942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fr-FR" sz="1400" spc="-1" strike="noStrike">
                  <a:solidFill>
                    <a:srgbClr val="92d050"/>
                  </a:solidFill>
                  <a:latin typeface="Arial"/>
                  <a:ea typeface="Arial"/>
                </a:rPr>
                <a:t>Projet validé horizon 2023</a:t>
              </a:r>
              <a:endParaRPr b="0" lang="fr-FR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fr-FR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333333"/>
                  </a:solidFill>
                  <a:latin typeface="Arial"/>
                  <a:ea typeface="Arial"/>
                </a:rPr>
                <a:t>                       </a:t>
              </a:r>
              <a:r>
                <a:rPr b="0" lang="fr-FR" sz="1400" spc="-1" strike="noStrike">
                  <a:solidFill>
                    <a:srgbClr val="333333"/>
                  </a:solidFill>
                  <a:latin typeface="Arial"/>
                  <a:ea typeface="Arial"/>
                </a:rPr>
                <a:t>Commune de Graulhet </a:t>
              </a:r>
              <a:endParaRPr b="0" lang="fr-FR" sz="1400" spc="-1" strike="noStrike">
                <a:latin typeface="Arial"/>
              </a:endParaRPr>
            </a:p>
          </p:txBody>
        </p:sp>
        <p:pic>
          <p:nvPicPr>
            <p:cNvPr id="417" name="Google Shape;357;p16" descr=""/>
            <p:cNvPicPr/>
            <p:nvPr/>
          </p:nvPicPr>
          <p:blipFill>
            <a:blip r:embed="rId3"/>
            <a:stretch/>
          </p:blipFill>
          <p:spPr>
            <a:xfrm>
              <a:off x="544320" y="3329640"/>
              <a:ext cx="825480" cy="82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18" name="CustomShape 15"/>
            <p:cNvSpPr/>
            <p:nvPr/>
          </p:nvSpPr>
          <p:spPr>
            <a:xfrm>
              <a:off x="344520" y="3003840"/>
              <a:ext cx="360" cy="1150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00b0f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344520" y="387360"/>
            <a:ext cx="653904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Des projets pour un avenir plus durable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420" name="CustomShape 2"/>
          <p:cNvSpPr/>
          <p:nvPr/>
        </p:nvSpPr>
        <p:spPr>
          <a:xfrm>
            <a:off x="532080" y="989640"/>
            <a:ext cx="4319640" cy="3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spcAft>
                <a:spcPts val="1599"/>
              </a:spcAft>
              <a:tabLst>
                <a:tab algn="l" pos="0"/>
              </a:tabLst>
            </a:pPr>
            <a:r>
              <a:rPr b="1" lang="fr-FR" sz="1400" spc="-1" strike="noStrike">
                <a:solidFill>
                  <a:srgbClr val="3b3b3b"/>
                </a:solidFill>
                <a:latin typeface="Arial"/>
                <a:ea typeface="Arial"/>
              </a:rPr>
              <a:t>Des nouveaux moyens de lancement électrique </a:t>
            </a:r>
            <a:endParaRPr b="0" lang="fr-FR" sz="1400" spc="-1" strike="noStrike">
              <a:latin typeface="Arial"/>
            </a:endParaRPr>
          </a:p>
        </p:txBody>
      </p:sp>
      <p:grpSp>
        <p:nvGrpSpPr>
          <p:cNvPr id="421" name="Group 3"/>
          <p:cNvGrpSpPr/>
          <p:nvPr/>
        </p:nvGrpSpPr>
        <p:grpSpPr>
          <a:xfrm>
            <a:off x="336960" y="1783080"/>
            <a:ext cx="3920040" cy="2209320"/>
            <a:chOff x="336960" y="1783080"/>
            <a:chExt cx="3920040" cy="2209320"/>
          </a:xfrm>
        </p:grpSpPr>
        <p:sp>
          <p:nvSpPr>
            <p:cNvPr id="422" name="CustomShape 4"/>
            <p:cNvSpPr/>
            <p:nvPr/>
          </p:nvSpPr>
          <p:spPr>
            <a:xfrm>
              <a:off x="731520" y="1783080"/>
              <a:ext cx="2171520" cy="2209320"/>
            </a:xfrm>
            <a:prstGeom prst="ellipse">
              <a:avLst/>
            </a:prstGeom>
            <a:noFill/>
            <a:ln w="19050">
              <a:solidFill>
                <a:srgbClr val="92d0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23" name="Google Shape;367;p17" descr="planeur.net - [INFOS] Treuil ESW 2b"/>
            <p:cNvPicPr/>
            <p:nvPr/>
          </p:nvPicPr>
          <p:blipFill>
            <a:blip r:embed="rId1"/>
            <a:stretch/>
          </p:blipFill>
          <p:spPr>
            <a:xfrm>
              <a:off x="336960" y="1932840"/>
              <a:ext cx="2010600" cy="1505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4" name="CustomShape 5"/>
            <p:cNvSpPr/>
            <p:nvPr/>
          </p:nvSpPr>
          <p:spPr>
            <a:xfrm>
              <a:off x="1972080" y="1801080"/>
              <a:ext cx="2284920" cy="38016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92d050"/>
                  </a:solidFill>
                  <a:latin typeface="Arial"/>
                  <a:ea typeface="Arial"/>
                </a:rPr>
                <a:t>o</a:t>
              </a: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 Treuil électrique</a:t>
              </a:r>
              <a:endParaRPr b="0" lang="fr-FR" sz="1400" spc="-1" strike="noStrike">
                <a:latin typeface="Arial"/>
              </a:endParaRPr>
            </a:p>
          </p:txBody>
        </p:sp>
      </p:grpSp>
      <p:grpSp>
        <p:nvGrpSpPr>
          <p:cNvPr id="425" name="Group 6"/>
          <p:cNvGrpSpPr/>
          <p:nvPr/>
        </p:nvGrpSpPr>
        <p:grpSpPr>
          <a:xfrm>
            <a:off x="254520" y="1032120"/>
            <a:ext cx="230760" cy="483840"/>
            <a:chOff x="254520" y="1032120"/>
            <a:chExt cx="230760" cy="483840"/>
          </a:xfrm>
        </p:grpSpPr>
        <p:sp>
          <p:nvSpPr>
            <p:cNvPr id="426" name="CustomShape 7"/>
            <p:cNvSpPr/>
            <p:nvPr/>
          </p:nvSpPr>
          <p:spPr>
            <a:xfrm flipH="1">
              <a:off x="336240" y="1278000"/>
              <a:ext cx="67320" cy="137520"/>
            </a:xfrm>
            <a:custGeom>
              <a:avLst/>
              <a:gdLst/>
              <a:ahLst/>
              <a:rect l="l" t="t" r="r" b="b"/>
              <a:pathLst>
                <a:path w="3719" h="4927">
                  <a:moveTo>
                    <a:pt x="1501" y="1"/>
                  </a:moveTo>
                  <a:lnTo>
                    <a:pt x="1400" y="8"/>
                  </a:lnTo>
                  <a:lnTo>
                    <a:pt x="1299" y="29"/>
                  </a:lnTo>
                  <a:lnTo>
                    <a:pt x="1210" y="72"/>
                  </a:lnTo>
                  <a:lnTo>
                    <a:pt x="1131" y="115"/>
                  </a:lnTo>
                  <a:lnTo>
                    <a:pt x="1075" y="165"/>
                  </a:lnTo>
                  <a:lnTo>
                    <a:pt x="1031" y="229"/>
                  </a:lnTo>
                  <a:lnTo>
                    <a:pt x="1008" y="293"/>
                  </a:lnTo>
                  <a:lnTo>
                    <a:pt x="1008" y="358"/>
                  </a:lnTo>
                  <a:lnTo>
                    <a:pt x="1019" y="422"/>
                  </a:lnTo>
                  <a:lnTo>
                    <a:pt x="1064" y="486"/>
                  </a:lnTo>
                  <a:lnTo>
                    <a:pt x="2341" y="2121"/>
                  </a:lnTo>
                  <a:lnTo>
                    <a:pt x="527" y="2121"/>
                  </a:lnTo>
                  <a:lnTo>
                    <a:pt x="448" y="2128"/>
                  </a:lnTo>
                  <a:lnTo>
                    <a:pt x="381" y="2135"/>
                  </a:lnTo>
                  <a:lnTo>
                    <a:pt x="325" y="2150"/>
                  </a:lnTo>
                  <a:lnTo>
                    <a:pt x="269" y="2171"/>
                  </a:lnTo>
                  <a:lnTo>
                    <a:pt x="213" y="2192"/>
                  </a:lnTo>
                  <a:lnTo>
                    <a:pt x="157" y="2221"/>
                  </a:lnTo>
                  <a:lnTo>
                    <a:pt x="112" y="2249"/>
                  </a:lnTo>
                  <a:lnTo>
                    <a:pt x="78" y="2285"/>
                  </a:lnTo>
                  <a:lnTo>
                    <a:pt x="45" y="2321"/>
                  </a:lnTo>
                  <a:lnTo>
                    <a:pt x="22" y="2364"/>
                  </a:lnTo>
                  <a:lnTo>
                    <a:pt x="11" y="2399"/>
                  </a:lnTo>
                  <a:lnTo>
                    <a:pt x="0" y="2442"/>
                  </a:lnTo>
                  <a:lnTo>
                    <a:pt x="0" y="2485"/>
                  </a:lnTo>
                  <a:lnTo>
                    <a:pt x="11" y="2528"/>
                  </a:lnTo>
                  <a:lnTo>
                    <a:pt x="22" y="2571"/>
                  </a:lnTo>
                  <a:lnTo>
                    <a:pt x="56" y="2614"/>
                  </a:lnTo>
                  <a:lnTo>
                    <a:pt x="1714" y="4741"/>
                  </a:lnTo>
                  <a:lnTo>
                    <a:pt x="1747" y="4784"/>
                  </a:lnTo>
                  <a:lnTo>
                    <a:pt x="1792" y="4820"/>
                  </a:lnTo>
                  <a:lnTo>
                    <a:pt x="1848" y="4848"/>
                  </a:lnTo>
                  <a:lnTo>
                    <a:pt x="1904" y="4877"/>
                  </a:lnTo>
                  <a:lnTo>
                    <a:pt x="1971" y="4898"/>
                  </a:lnTo>
                  <a:lnTo>
                    <a:pt x="2039" y="4912"/>
                  </a:lnTo>
                  <a:lnTo>
                    <a:pt x="2117" y="4920"/>
                  </a:lnTo>
                  <a:lnTo>
                    <a:pt x="2184" y="4927"/>
                  </a:lnTo>
                  <a:lnTo>
                    <a:pt x="2240" y="4927"/>
                  </a:lnTo>
                  <a:lnTo>
                    <a:pt x="2308" y="4920"/>
                  </a:lnTo>
                  <a:lnTo>
                    <a:pt x="2364" y="4905"/>
                  </a:lnTo>
                  <a:lnTo>
                    <a:pt x="2420" y="4891"/>
                  </a:lnTo>
                  <a:lnTo>
                    <a:pt x="2509" y="4855"/>
                  </a:lnTo>
                  <a:lnTo>
                    <a:pt x="2588" y="4805"/>
                  </a:lnTo>
                  <a:lnTo>
                    <a:pt x="2644" y="4755"/>
                  </a:lnTo>
                  <a:lnTo>
                    <a:pt x="2688" y="4698"/>
                  </a:lnTo>
                  <a:lnTo>
                    <a:pt x="2711" y="4634"/>
                  </a:lnTo>
                  <a:lnTo>
                    <a:pt x="2711" y="4570"/>
                  </a:lnTo>
                  <a:lnTo>
                    <a:pt x="2700" y="4505"/>
                  </a:lnTo>
                  <a:lnTo>
                    <a:pt x="2655" y="4441"/>
                  </a:lnTo>
                  <a:lnTo>
                    <a:pt x="1378" y="2799"/>
                  </a:lnTo>
                  <a:lnTo>
                    <a:pt x="3192" y="2799"/>
                  </a:lnTo>
                  <a:lnTo>
                    <a:pt x="3260" y="2792"/>
                  </a:lnTo>
                  <a:lnTo>
                    <a:pt x="3327" y="2785"/>
                  </a:lnTo>
                  <a:lnTo>
                    <a:pt x="3383" y="2778"/>
                  </a:lnTo>
                  <a:lnTo>
                    <a:pt x="3450" y="2756"/>
                  </a:lnTo>
                  <a:lnTo>
                    <a:pt x="3495" y="2735"/>
                  </a:lnTo>
                  <a:lnTo>
                    <a:pt x="3551" y="2706"/>
                  </a:lnTo>
                  <a:lnTo>
                    <a:pt x="3596" y="2678"/>
                  </a:lnTo>
                  <a:lnTo>
                    <a:pt x="3629" y="2649"/>
                  </a:lnTo>
                  <a:lnTo>
                    <a:pt x="3663" y="2614"/>
                  </a:lnTo>
                  <a:lnTo>
                    <a:pt x="3685" y="2578"/>
                  </a:lnTo>
                  <a:lnTo>
                    <a:pt x="3708" y="2542"/>
                  </a:lnTo>
                  <a:lnTo>
                    <a:pt x="3719" y="2499"/>
                  </a:lnTo>
                  <a:lnTo>
                    <a:pt x="3719" y="2464"/>
                  </a:lnTo>
                  <a:lnTo>
                    <a:pt x="3719" y="2421"/>
                  </a:lnTo>
                  <a:lnTo>
                    <a:pt x="3708" y="2378"/>
                  </a:lnTo>
                  <a:lnTo>
                    <a:pt x="3685" y="2335"/>
                  </a:lnTo>
                  <a:lnTo>
                    <a:pt x="3674" y="2314"/>
                  </a:lnTo>
                  <a:lnTo>
                    <a:pt x="2005" y="186"/>
                  </a:lnTo>
                  <a:lnTo>
                    <a:pt x="1949" y="129"/>
                  </a:lnTo>
                  <a:lnTo>
                    <a:pt x="1882" y="79"/>
                  </a:lnTo>
                  <a:lnTo>
                    <a:pt x="1792" y="43"/>
                  </a:lnTo>
                  <a:lnTo>
                    <a:pt x="1703" y="15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7" name="CustomShape 8"/>
            <p:cNvSpPr/>
            <p:nvPr/>
          </p:nvSpPr>
          <p:spPr>
            <a:xfrm flipH="1">
              <a:off x="254160" y="1032120"/>
              <a:ext cx="230760" cy="483840"/>
            </a:xfrm>
            <a:custGeom>
              <a:avLst/>
              <a:gdLst/>
              <a:ahLst/>
              <a:rect l="l" t="t" r="r" b="b"/>
              <a:pathLst>
                <a:path w="12659" h="17257">
                  <a:moveTo>
                    <a:pt x="3115" y="679"/>
                  </a:moveTo>
                  <a:lnTo>
                    <a:pt x="3384" y="693"/>
                  </a:lnTo>
                  <a:lnTo>
                    <a:pt x="3652" y="722"/>
                  </a:lnTo>
                  <a:lnTo>
                    <a:pt x="3910" y="765"/>
                  </a:lnTo>
                  <a:lnTo>
                    <a:pt x="4044" y="793"/>
                  </a:lnTo>
                  <a:lnTo>
                    <a:pt x="4156" y="822"/>
                  </a:lnTo>
                  <a:lnTo>
                    <a:pt x="4280" y="858"/>
                  </a:lnTo>
                  <a:lnTo>
                    <a:pt x="4392" y="900"/>
                  </a:lnTo>
                  <a:lnTo>
                    <a:pt x="4504" y="943"/>
                  </a:lnTo>
                  <a:lnTo>
                    <a:pt x="4616" y="993"/>
                  </a:lnTo>
                  <a:lnTo>
                    <a:pt x="4728" y="1043"/>
                  </a:lnTo>
                  <a:lnTo>
                    <a:pt x="4829" y="1100"/>
                  </a:lnTo>
                  <a:lnTo>
                    <a:pt x="5008" y="1215"/>
                  </a:lnTo>
                  <a:lnTo>
                    <a:pt x="5187" y="1350"/>
                  </a:lnTo>
                  <a:lnTo>
                    <a:pt x="5344" y="1500"/>
                  </a:lnTo>
                  <a:lnTo>
                    <a:pt x="5478" y="1657"/>
                  </a:lnTo>
                  <a:lnTo>
                    <a:pt x="5601" y="1821"/>
                  </a:lnTo>
                  <a:lnTo>
                    <a:pt x="5702" y="2007"/>
                  </a:lnTo>
                  <a:lnTo>
                    <a:pt x="5400" y="2036"/>
                  </a:lnTo>
                  <a:lnTo>
                    <a:pt x="5109" y="2057"/>
                  </a:lnTo>
                  <a:lnTo>
                    <a:pt x="4829" y="2057"/>
                  </a:lnTo>
                  <a:lnTo>
                    <a:pt x="4560" y="2050"/>
                  </a:lnTo>
                  <a:lnTo>
                    <a:pt x="4291" y="2021"/>
                  </a:lnTo>
                  <a:lnTo>
                    <a:pt x="4033" y="1971"/>
                  </a:lnTo>
                  <a:lnTo>
                    <a:pt x="3910" y="1943"/>
                  </a:lnTo>
                  <a:lnTo>
                    <a:pt x="3787" y="1914"/>
                  </a:lnTo>
                  <a:lnTo>
                    <a:pt x="3664" y="1878"/>
                  </a:lnTo>
                  <a:lnTo>
                    <a:pt x="3552" y="1836"/>
                  </a:lnTo>
                  <a:lnTo>
                    <a:pt x="3440" y="1793"/>
                  </a:lnTo>
                  <a:lnTo>
                    <a:pt x="3328" y="1743"/>
                  </a:lnTo>
                  <a:lnTo>
                    <a:pt x="3227" y="1693"/>
                  </a:lnTo>
                  <a:lnTo>
                    <a:pt x="3126" y="1636"/>
                  </a:lnTo>
                  <a:lnTo>
                    <a:pt x="2936" y="1521"/>
                  </a:lnTo>
                  <a:lnTo>
                    <a:pt x="2756" y="1386"/>
                  </a:lnTo>
                  <a:lnTo>
                    <a:pt x="2600" y="1243"/>
                  </a:lnTo>
                  <a:lnTo>
                    <a:pt x="2465" y="1086"/>
                  </a:lnTo>
                  <a:lnTo>
                    <a:pt x="2342" y="915"/>
                  </a:lnTo>
                  <a:lnTo>
                    <a:pt x="2252" y="736"/>
                  </a:lnTo>
                  <a:lnTo>
                    <a:pt x="2544" y="700"/>
                  </a:lnTo>
                  <a:lnTo>
                    <a:pt x="2835" y="679"/>
                  </a:lnTo>
                  <a:close/>
                  <a:moveTo>
                    <a:pt x="9835" y="679"/>
                  </a:moveTo>
                  <a:lnTo>
                    <a:pt x="10115" y="700"/>
                  </a:lnTo>
                  <a:lnTo>
                    <a:pt x="10418" y="736"/>
                  </a:lnTo>
                  <a:lnTo>
                    <a:pt x="10317" y="915"/>
                  </a:lnTo>
                  <a:lnTo>
                    <a:pt x="10194" y="1086"/>
                  </a:lnTo>
                  <a:lnTo>
                    <a:pt x="10059" y="1243"/>
                  </a:lnTo>
                  <a:lnTo>
                    <a:pt x="9903" y="1386"/>
                  </a:lnTo>
                  <a:lnTo>
                    <a:pt x="9735" y="1521"/>
                  </a:lnTo>
                  <a:lnTo>
                    <a:pt x="9544" y="1643"/>
                  </a:lnTo>
                  <a:lnTo>
                    <a:pt x="9443" y="1693"/>
                  </a:lnTo>
                  <a:lnTo>
                    <a:pt x="9331" y="1743"/>
                  </a:lnTo>
                  <a:lnTo>
                    <a:pt x="9231" y="1793"/>
                  </a:lnTo>
                  <a:lnTo>
                    <a:pt x="9107" y="1836"/>
                  </a:lnTo>
                  <a:lnTo>
                    <a:pt x="8995" y="1878"/>
                  </a:lnTo>
                  <a:lnTo>
                    <a:pt x="8872" y="1914"/>
                  </a:lnTo>
                  <a:lnTo>
                    <a:pt x="8760" y="1943"/>
                  </a:lnTo>
                  <a:lnTo>
                    <a:pt x="8626" y="1971"/>
                  </a:lnTo>
                  <a:lnTo>
                    <a:pt x="8368" y="2021"/>
                  </a:lnTo>
                  <a:lnTo>
                    <a:pt x="8110" y="2050"/>
                  </a:lnTo>
                  <a:lnTo>
                    <a:pt x="7830" y="2057"/>
                  </a:lnTo>
                  <a:lnTo>
                    <a:pt x="7550" y="2057"/>
                  </a:lnTo>
                  <a:lnTo>
                    <a:pt x="7259" y="2036"/>
                  </a:lnTo>
                  <a:lnTo>
                    <a:pt x="6968" y="2007"/>
                  </a:lnTo>
                  <a:lnTo>
                    <a:pt x="7069" y="1821"/>
                  </a:lnTo>
                  <a:lnTo>
                    <a:pt x="7181" y="1657"/>
                  </a:lnTo>
                  <a:lnTo>
                    <a:pt x="7315" y="1500"/>
                  </a:lnTo>
                  <a:lnTo>
                    <a:pt x="7472" y="1350"/>
                  </a:lnTo>
                  <a:lnTo>
                    <a:pt x="7651" y="1215"/>
                  </a:lnTo>
                  <a:lnTo>
                    <a:pt x="7842" y="1100"/>
                  </a:lnTo>
                  <a:lnTo>
                    <a:pt x="7942" y="1043"/>
                  </a:lnTo>
                  <a:lnTo>
                    <a:pt x="8043" y="993"/>
                  </a:lnTo>
                  <a:lnTo>
                    <a:pt x="8155" y="943"/>
                  </a:lnTo>
                  <a:lnTo>
                    <a:pt x="8267" y="900"/>
                  </a:lnTo>
                  <a:lnTo>
                    <a:pt x="8379" y="858"/>
                  </a:lnTo>
                  <a:lnTo>
                    <a:pt x="8502" y="822"/>
                  </a:lnTo>
                  <a:lnTo>
                    <a:pt x="8626" y="793"/>
                  </a:lnTo>
                  <a:lnTo>
                    <a:pt x="8749" y="765"/>
                  </a:lnTo>
                  <a:lnTo>
                    <a:pt x="9007" y="722"/>
                  </a:lnTo>
                  <a:lnTo>
                    <a:pt x="9275" y="693"/>
                  </a:lnTo>
                  <a:lnTo>
                    <a:pt x="9544" y="679"/>
                  </a:lnTo>
                  <a:close/>
                  <a:moveTo>
                    <a:pt x="8738" y="4456"/>
                  </a:moveTo>
                  <a:lnTo>
                    <a:pt x="8850" y="4463"/>
                  </a:lnTo>
                  <a:lnTo>
                    <a:pt x="8962" y="4484"/>
                  </a:lnTo>
                  <a:lnTo>
                    <a:pt x="9051" y="4520"/>
                  </a:lnTo>
                  <a:lnTo>
                    <a:pt x="9141" y="4563"/>
                  </a:lnTo>
                  <a:lnTo>
                    <a:pt x="9208" y="4620"/>
                  </a:lnTo>
                  <a:lnTo>
                    <a:pt x="9253" y="4677"/>
                  </a:lnTo>
                  <a:lnTo>
                    <a:pt x="9287" y="4741"/>
                  </a:lnTo>
                  <a:lnTo>
                    <a:pt x="9298" y="4820"/>
                  </a:lnTo>
                  <a:lnTo>
                    <a:pt x="9298" y="5177"/>
                  </a:lnTo>
                  <a:lnTo>
                    <a:pt x="3361" y="5177"/>
                  </a:lnTo>
                  <a:lnTo>
                    <a:pt x="3361" y="4820"/>
                  </a:lnTo>
                  <a:lnTo>
                    <a:pt x="3372" y="4741"/>
                  </a:lnTo>
                  <a:lnTo>
                    <a:pt x="3406" y="4677"/>
                  </a:lnTo>
                  <a:lnTo>
                    <a:pt x="3451" y="4620"/>
                  </a:lnTo>
                  <a:lnTo>
                    <a:pt x="3529" y="4563"/>
                  </a:lnTo>
                  <a:lnTo>
                    <a:pt x="3608" y="4520"/>
                  </a:lnTo>
                  <a:lnTo>
                    <a:pt x="3697" y="4484"/>
                  </a:lnTo>
                  <a:lnTo>
                    <a:pt x="3809" y="4463"/>
                  </a:lnTo>
                  <a:lnTo>
                    <a:pt x="3921" y="4456"/>
                  </a:lnTo>
                  <a:close/>
                  <a:moveTo>
                    <a:pt x="11269" y="5848"/>
                  </a:moveTo>
                  <a:lnTo>
                    <a:pt x="11336" y="5855"/>
                  </a:lnTo>
                  <a:lnTo>
                    <a:pt x="11392" y="5869"/>
                  </a:lnTo>
                  <a:lnTo>
                    <a:pt x="11448" y="5884"/>
                  </a:lnTo>
                  <a:lnTo>
                    <a:pt x="11504" y="5912"/>
                  </a:lnTo>
                  <a:lnTo>
                    <a:pt x="11538" y="5941"/>
                  </a:lnTo>
                  <a:lnTo>
                    <a:pt x="11572" y="5976"/>
                  </a:lnTo>
                  <a:lnTo>
                    <a:pt x="11594" y="6019"/>
                  </a:lnTo>
                  <a:lnTo>
                    <a:pt x="11605" y="6062"/>
                  </a:lnTo>
                  <a:lnTo>
                    <a:pt x="11605" y="6919"/>
                  </a:lnTo>
                  <a:lnTo>
                    <a:pt x="8704" y="6919"/>
                  </a:lnTo>
                  <a:lnTo>
                    <a:pt x="8603" y="6926"/>
                  </a:lnTo>
                  <a:lnTo>
                    <a:pt x="8502" y="6947"/>
                  </a:lnTo>
                  <a:lnTo>
                    <a:pt x="8413" y="6983"/>
                  </a:lnTo>
                  <a:lnTo>
                    <a:pt x="8334" y="7019"/>
                  </a:lnTo>
                  <a:lnTo>
                    <a:pt x="8267" y="7069"/>
                  </a:lnTo>
                  <a:lnTo>
                    <a:pt x="8222" y="7126"/>
                  </a:lnTo>
                  <a:lnTo>
                    <a:pt x="8189" y="7190"/>
                  </a:lnTo>
                  <a:lnTo>
                    <a:pt x="8178" y="7261"/>
                  </a:lnTo>
                  <a:lnTo>
                    <a:pt x="8189" y="7326"/>
                  </a:lnTo>
                  <a:lnTo>
                    <a:pt x="8222" y="7390"/>
                  </a:lnTo>
                  <a:lnTo>
                    <a:pt x="8267" y="7447"/>
                  </a:lnTo>
                  <a:lnTo>
                    <a:pt x="8334" y="7497"/>
                  </a:lnTo>
                  <a:lnTo>
                    <a:pt x="8413" y="7540"/>
                  </a:lnTo>
                  <a:lnTo>
                    <a:pt x="8502" y="7568"/>
                  </a:lnTo>
                  <a:lnTo>
                    <a:pt x="8603" y="7590"/>
                  </a:lnTo>
                  <a:lnTo>
                    <a:pt x="8704" y="7597"/>
                  </a:lnTo>
                  <a:lnTo>
                    <a:pt x="11605" y="7597"/>
                  </a:lnTo>
                  <a:lnTo>
                    <a:pt x="11605" y="14829"/>
                  </a:lnTo>
                  <a:lnTo>
                    <a:pt x="1065" y="14829"/>
                  </a:lnTo>
                  <a:lnTo>
                    <a:pt x="1065" y="7597"/>
                  </a:lnTo>
                  <a:lnTo>
                    <a:pt x="3955" y="7597"/>
                  </a:lnTo>
                  <a:lnTo>
                    <a:pt x="4067" y="7590"/>
                  </a:lnTo>
                  <a:lnTo>
                    <a:pt x="4168" y="7568"/>
                  </a:lnTo>
                  <a:lnTo>
                    <a:pt x="4257" y="7540"/>
                  </a:lnTo>
                  <a:lnTo>
                    <a:pt x="4336" y="7497"/>
                  </a:lnTo>
                  <a:lnTo>
                    <a:pt x="4392" y="7447"/>
                  </a:lnTo>
                  <a:lnTo>
                    <a:pt x="4448" y="7390"/>
                  </a:lnTo>
                  <a:lnTo>
                    <a:pt x="4481" y="7326"/>
                  </a:lnTo>
                  <a:lnTo>
                    <a:pt x="4492" y="7261"/>
                  </a:lnTo>
                  <a:lnTo>
                    <a:pt x="4481" y="7190"/>
                  </a:lnTo>
                  <a:lnTo>
                    <a:pt x="4448" y="7126"/>
                  </a:lnTo>
                  <a:lnTo>
                    <a:pt x="4392" y="7069"/>
                  </a:lnTo>
                  <a:lnTo>
                    <a:pt x="4336" y="7019"/>
                  </a:lnTo>
                  <a:lnTo>
                    <a:pt x="4257" y="6983"/>
                  </a:lnTo>
                  <a:lnTo>
                    <a:pt x="4168" y="6947"/>
                  </a:lnTo>
                  <a:lnTo>
                    <a:pt x="4067" y="6926"/>
                  </a:lnTo>
                  <a:lnTo>
                    <a:pt x="3955" y="6919"/>
                  </a:lnTo>
                  <a:lnTo>
                    <a:pt x="1065" y="6919"/>
                  </a:lnTo>
                  <a:lnTo>
                    <a:pt x="1065" y="6062"/>
                  </a:lnTo>
                  <a:lnTo>
                    <a:pt x="1065" y="6019"/>
                  </a:lnTo>
                  <a:lnTo>
                    <a:pt x="1087" y="5976"/>
                  </a:lnTo>
                  <a:lnTo>
                    <a:pt x="1121" y="5941"/>
                  </a:lnTo>
                  <a:lnTo>
                    <a:pt x="1155" y="5912"/>
                  </a:lnTo>
                  <a:lnTo>
                    <a:pt x="1211" y="5884"/>
                  </a:lnTo>
                  <a:lnTo>
                    <a:pt x="1267" y="5869"/>
                  </a:lnTo>
                  <a:lnTo>
                    <a:pt x="1334" y="5855"/>
                  </a:lnTo>
                  <a:lnTo>
                    <a:pt x="1401" y="5848"/>
                  </a:lnTo>
                  <a:close/>
                  <a:moveTo>
                    <a:pt x="11605" y="15507"/>
                  </a:moveTo>
                  <a:lnTo>
                    <a:pt x="11605" y="16364"/>
                  </a:lnTo>
                  <a:lnTo>
                    <a:pt x="11594" y="16407"/>
                  </a:lnTo>
                  <a:lnTo>
                    <a:pt x="11572" y="16450"/>
                  </a:lnTo>
                  <a:lnTo>
                    <a:pt x="11538" y="16485"/>
                  </a:lnTo>
                  <a:lnTo>
                    <a:pt x="11504" y="16521"/>
                  </a:lnTo>
                  <a:lnTo>
                    <a:pt x="11448" y="16543"/>
                  </a:lnTo>
                  <a:lnTo>
                    <a:pt x="11392" y="16564"/>
                  </a:lnTo>
                  <a:lnTo>
                    <a:pt x="11336" y="16578"/>
                  </a:lnTo>
                  <a:lnTo>
                    <a:pt x="1334" y="16578"/>
                  </a:lnTo>
                  <a:lnTo>
                    <a:pt x="1267" y="16564"/>
                  </a:lnTo>
                  <a:lnTo>
                    <a:pt x="1211" y="16543"/>
                  </a:lnTo>
                  <a:lnTo>
                    <a:pt x="1155" y="16514"/>
                  </a:lnTo>
                  <a:lnTo>
                    <a:pt x="1121" y="16485"/>
                  </a:lnTo>
                  <a:lnTo>
                    <a:pt x="1087" y="16450"/>
                  </a:lnTo>
                  <a:lnTo>
                    <a:pt x="1065" y="16407"/>
                  </a:lnTo>
                  <a:lnTo>
                    <a:pt x="1065" y="16364"/>
                  </a:lnTo>
                  <a:lnTo>
                    <a:pt x="1065" y="15507"/>
                  </a:lnTo>
                  <a:close/>
                  <a:moveTo>
                    <a:pt x="3048" y="1"/>
                  </a:moveTo>
                  <a:lnTo>
                    <a:pt x="2824" y="8"/>
                  </a:lnTo>
                  <a:lnTo>
                    <a:pt x="2600" y="15"/>
                  </a:lnTo>
                  <a:lnTo>
                    <a:pt x="2364" y="37"/>
                  </a:lnTo>
                  <a:lnTo>
                    <a:pt x="2140" y="58"/>
                  </a:lnTo>
                  <a:lnTo>
                    <a:pt x="1905" y="94"/>
                  </a:lnTo>
                  <a:lnTo>
                    <a:pt x="1670" y="136"/>
                  </a:lnTo>
                  <a:lnTo>
                    <a:pt x="1435" y="186"/>
                  </a:lnTo>
                  <a:lnTo>
                    <a:pt x="1345" y="208"/>
                  </a:lnTo>
                  <a:lnTo>
                    <a:pt x="1278" y="244"/>
                  </a:lnTo>
                  <a:lnTo>
                    <a:pt x="1211" y="286"/>
                  </a:lnTo>
                  <a:lnTo>
                    <a:pt x="1155" y="329"/>
                  </a:lnTo>
                  <a:lnTo>
                    <a:pt x="1121" y="386"/>
                  </a:lnTo>
                  <a:lnTo>
                    <a:pt x="1087" y="443"/>
                  </a:lnTo>
                  <a:lnTo>
                    <a:pt x="1087" y="501"/>
                  </a:lnTo>
                  <a:lnTo>
                    <a:pt x="1099" y="565"/>
                  </a:lnTo>
                  <a:lnTo>
                    <a:pt x="1143" y="715"/>
                  </a:lnTo>
                  <a:lnTo>
                    <a:pt x="1211" y="865"/>
                  </a:lnTo>
                  <a:lnTo>
                    <a:pt x="1278" y="1015"/>
                  </a:lnTo>
                  <a:lnTo>
                    <a:pt x="1356" y="1150"/>
                  </a:lnTo>
                  <a:lnTo>
                    <a:pt x="1446" y="1286"/>
                  </a:lnTo>
                  <a:lnTo>
                    <a:pt x="1547" y="1422"/>
                  </a:lnTo>
                  <a:lnTo>
                    <a:pt x="1659" y="1543"/>
                  </a:lnTo>
                  <a:lnTo>
                    <a:pt x="1771" y="1664"/>
                  </a:lnTo>
                  <a:lnTo>
                    <a:pt x="1905" y="1779"/>
                  </a:lnTo>
                  <a:lnTo>
                    <a:pt x="2039" y="1893"/>
                  </a:lnTo>
                  <a:lnTo>
                    <a:pt x="2174" y="1993"/>
                  </a:lnTo>
                  <a:lnTo>
                    <a:pt x="2331" y="2093"/>
                  </a:lnTo>
                  <a:lnTo>
                    <a:pt x="2488" y="2185"/>
                  </a:lnTo>
                  <a:lnTo>
                    <a:pt x="2656" y="2271"/>
                  </a:lnTo>
                  <a:lnTo>
                    <a:pt x="2835" y="2350"/>
                  </a:lnTo>
                  <a:lnTo>
                    <a:pt x="3014" y="2421"/>
                  </a:lnTo>
                  <a:lnTo>
                    <a:pt x="3238" y="2492"/>
                  </a:lnTo>
                  <a:lnTo>
                    <a:pt x="3462" y="2557"/>
                  </a:lnTo>
                  <a:lnTo>
                    <a:pt x="3686" y="2614"/>
                  </a:lnTo>
                  <a:lnTo>
                    <a:pt x="3921" y="2657"/>
                  </a:lnTo>
                  <a:lnTo>
                    <a:pt x="4168" y="2692"/>
                  </a:lnTo>
                  <a:lnTo>
                    <a:pt x="4414" y="2714"/>
                  </a:lnTo>
                  <a:lnTo>
                    <a:pt x="4661" y="2728"/>
                  </a:lnTo>
                  <a:lnTo>
                    <a:pt x="4918" y="2735"/>
                  </a:lnTo>
                  <a:lnTo>
                    <a:pt x="5131" y="2735"/>
                  </a:lnTo>
                  <a:lnTo>
                    <a:pt x="5355" y="2721"/>
                  </a:lnTo>
                  <a:lnTo>
                    <a:pt x="5579" y="2699"/>
                  </a:lnTo>
                  <a:lnTo>
                    <a:pt x="5803" y="2678"/>
                  </a:lnTo>
                  <a:lnTo>
                    <a:pt x="5803" y="3785"/>
                  </a:lnTo>
                  <a:lnTo>
                    <a:pt x="3921" y="3785"/>
                  </a:lnTo>
                  <a:lnTo>
                    <a:pt x="3753" y="3792"/>
                  </a:lnTo>
                  <a:lnTo>
                    <a:pt x="3596" y="3806"/>
                  </a:lnTo>
                  <a:lnTo>
                    <a:pt x="3440" y="3835"/>
                  </a:lnTo>
                  <a:lnTo>
                    <a:pt x="3294" y="3863"/>
                  </a:lnTo>
                  <a:lnTo>
                    <a:pt x="3148" y="3913"/>
                  </a:lnTo>
                  <a:lnTo>
                    <a:pt x="3014" y="3963"/>
                  </a:lnTo>
                  <a:lnTo>
                    <a:pt x="2891" y="4020"/>
                  </a:lnTo>
                  <a:lnTo>
                    <a:pt x="2779" y="4084"/>
                  </a:lnTo>
                  <a:lnTo>
                    <a:pt x="2667" y="4163"/>
                  </a:lnTo>
                  <a:lnTo>
                    <a:pt x="2577" y="4242"/>
                  </a:lnTo>
                  <a:lnTo>
                    <a:pt x="2499" y="4327"/>
                  </a:lnTo>
                  <a:lnTo>
                    <a:pt x="2431" y="4413"/>
                  </a:lnTo>
                  <a:lnTo>
                    <a:pt x="2375" y="4513"/>
                  </a:lnTo>
                  <a:lnTo>
                    <a:pt x="2331" y="4606"/>
                  </a:lnTo>
                  <a:lnTo>
                    <a:pt x="2308" y="4713"/>
                  </a:lnTo>
                  <a:lnTo>
                    <a:pt x="2297" y="4820"/>
                  </a:lnTo>
                  <a:lnTo>
                    <a:pt x="2297" y="5177"/>
                  </a:lnTo>
                  <a:lnTo>
                    <a:pt x="1255" y="5177"/>
                  </a:lnTo>
                  <a:lnTo>
                    <a:pt x="1121" y="5191"/>
                  </a:lnTo>
                  <a:lnTo>
                    <a:pt x="987" y="5213"/>
                  </a:lnTo>
                  <a:lnTo>
                    <a:pt x="852" y="5248"/>
                  </a:lnTo>
                  <a:lnTo>
                    <a:pt x="729" y="5284"/>
                  </a:lnTo>
                  <a:lnTo>
                    <a:pt x="617" y="5327"/>
                  </a:lnTo>
                  <a:lnTo>
                    <a:pt x="505" y="5377"/>
                  </a:lnTo>
                  <a:lnTo>
                    <a:pt x="415" y="5434"/>
                  </a:lnTo>
                  <a:lnTo>
                    <a:pt x="326" y="5498"/>
                  </a:lnTo>
                  <a:lnTo>
                    <a:pt x="236" y="5569"/>
                  </a:lnTo>
                  <a:lnTo>
                    <a:pt x="169" y="5641"/>
                  </a:lnTo>
                  <a:lnTo>
                    <a:pt x="113" y="5719"/>
                  </a:lnTo>
                  <a:lnTo>
                    <a:pt x="68" y="5798"/>
                  </a:lnTo>
                  <a:lnTo>
                    <a:pt x="34" y="5884"/>
                  </a:lnTo>
                  <a:lnTo>
                    <a:pt x="12" y="5969"/>
                  </a:lnTo>
                  <a:lnTo>
                    <a:pt x="1" y="6062"/>
                  </a:lnTo>
                  <a:lnTo>
                    <a:pt x="1" y="16364"/>
                  </a:lnTo>
                  <a:lnTo>
                    <a:pt x="12" y="16457"/>
                  </a:lnTo>
                  <a:lnTo>
                    <a:pt x="34" y="16543"/>
                  </a:lnTo>
                  <a:lnTo>
                    <a:pt x="68" y="16628"/>
                  </a:lnTo>
                  <a:lnTo>
                    <a:pt x="113" y="16714"/>
                  </a:lnTo>
                  <a:lnTo>
                    <a:pt x="169" y="16792"/>
                  </a:lnTo>
                  <a:lnTo>
                    <a:pt x="236" y="16864"/>
                  </a:lnTo>
                  <a:lnTo>
                    <a:pt x="326" y="16928"/>
                  </a:lnTo>
                  <a:lnTo>
                    <a:pt x="415" y="16992"/>
                  </a:lnTo>
                  <a:lnTo>
                    <a:pt x="505" y="17049"/>
                  </a:lnTo>
                  <a:lnTo>
                    <a:pt x="617" y="17099"/>
                  </a:lnTo>
                  <a:lnTo>
                    <a:pt x="729" y="17149"/>
                  </a:lnTo>
                  <a:lnTo>
                    <a:pt x="852" y="17185"/>
                  </a:lnTo>
                  <a:lnTo>
                    <a:pt x="987" y="17214"/>
                  </a:lnTo>
                  <a:lnTo>
                    <a:pt x="1121" y="17235"/>
                  </a:lnTo>
                  <a:lnTo>
                    <a:pt x="1255" y="17249"/>
                  </a:lnTo>
                  <a:lnTo>
                    <a:pt x="1401" y="17256"/>
                  </a:lnTo>
                  <a:lnTo>
                    <a:pt x="11269" y="17256"/>
                  </a:lnTo>
                  <a:lnTo>
                    <a:pt x="11404" y="17249"/>
                  </a:lnTo>
                  <a:lnTo>
                    <a:pt x="11549" y="17235"/>
                  </a:lnTo>
                  <a:lnTo>
                    <a:pt x="11672" y="17214"/>
                  </a:lnTo>
                  <a:lnTo>
                    <a:pt x="11807" y="17185"/>
                  </a:lnTo>
                  <a:lnTo>
                    <a:pt x="11930" y="17149"/>
                  </a:lnTo>
                  <a:lnTo>
                    <a:pt x="12042" y="17099"/>
                  </a:lnTo>
                  <a:lnTo>
                    <a:pt x="12154" y="17049"/>
                  </a:lnTo>
                  <a:lnTo>
                    <a:pt x="12244" y="16992"/>
                  </a:lnTo>
                  <a:lnTo>
                    <a:pt x="12333" y="16928"/>
                  </a:lnTo>
                  <a:lnTo>
                    <a:pt x="12423" y="16864"/>
                  </a:lnTo>
                  <a:lnTo>
                    <a:pt x="12490" y="16792"/>
                  </a:lnTo>
                  <a:lnTo>
                    <a:pt x="12546" y="16714"/>
                  </a:lnTo>
                  <a:lnTo>
                    <a:pt x="12591" y="16628"/>
                  </a:lnTo>
                  <a:lnTo>
                    <a:pt x="12624" y="16543"/>
                  </a:lnTo>
                  <a:lnTo>
                    <a:pt x="12647" y="16457"/>
                  </a:lnTo>
                  <a:lnTo>
                    <a:pt x="12658" y="16364"/>
                  </a:lnTo>
                  <a:lnTo>
                    <a:pt x="12658" y="6062"/>
                  </a:lnTo>
                  <a:lnTo>
                    <a:pt x="12647" y="5969"/>
                  </a:lnTo>
                  <a:lnTo>
                    <a:pt x="12624" y="5884"/>
                  </a:lnTo>
                  <a:lnTo>
                    <a:pt x="12591" y="5798"/>
                  </a:lnTo>
                  <a:lnTo>
                    <a:pt x="12546" y="5719"/>
                  </a:lnTo>
                  <a:lnTo>
                    <a:pt x="12490" y="5641"/>
                  </a:lnTo>
                  <a:lnTo>
                    <a:pt x="12423" y="5569"/>
                  </a:lnTo>
                  <a:lnTo>
                    <a:pt x="12333" y="5498"/>
                  </a:lnTo>
                  <a:lnTo>
                    <a:pt x="12244" y="5434"/>
                  </a:lnTo>
                  <a:lnTo>
                    <a:pt x="12154" y="5377"/>
                  </a:lnTo>
                  <a:lnTo>
                    <a:pt x="12042" y="5327"/>
                  </a:lnTo>
                  <a:lnTo>
                    <a:pt x="11930" y="5284"/>
                  </a:lnTo>
                  <a:lnTo>
                    <a:pt x="11807" y="5248"/>
                  </a:lnTo>
                  <a:lnTo>
                    <a:pt x="11672" y="5213"/>
                  </a:lnTo>
                  <a:lnTo>
                    <a:pt x="11549" y="5191"/>
                  </a:lnTo>
                  <a:lnTo>
                    <a:pt x="11404" y="5177"/>
                  </a:lnTo>
                  <a:lnTo>
                    <a:pt x="10362" y="5177"/>
                  </a:lnTo>
                  <a:lnTo>
                    <a:pt x="10362" y="4820"/>
                  </a:lnTo>
                  <a:lnTo>
                    <a:pt x="10351" y="4713"/>
                  </a:lnTo>
                  <a:lnTo>
                    <a:pt x="10328" y="4606"/>
                  </a:lnTo>
                  <a:lnTo>
                    <a:pt x="10283" y="4513"/>
                  </a:lnTo>
                  <a:lnTo>
                    <a:pt x="10227" y="4413"/>
                  </a:lnTo>
                  <a:lnTo>
                    <a:pt x="10160" y="4327"/>
                  </a:lnTo>
                  <a:lnTo>
                    <a:pt x="10082" y="4242"/>
                  </a:lnTo>
                  <a:lnTo>
                    <a:pt x="9992" y="4163"/>
                  </a:lnTo>
                  <a:lnTo>
                    <a:pt x="9880" y="4084"/>
                  </a:lnTo>
                  <a:lnTo>
                    <a:pt x="9768" y="4020"/>
                  </a:lnTo>
                  <a:lnTo>
                    <a:pt x="9645" y="3963"/>
                  </a:lnTo>
                  <a:lnTo>
                    <a:pt x="9511" y="3913"/>
                  </a:lnTo>
                  <a:lnTo>
                    <a:pt x="9365" y="3863"/>
                  </a:lnTo>
                  <a:lnTo>
                    <a:pt x="9219" y="3835"/>
                  </a:lnTo>
                  <a:lnTo>
                    <a:pt x="9063" y="3806"/>
                  </a:lnTo>
                  <a:lnTo>
                    <a:pt x="8906" y="3792"/>
                  </a:lnTo>
                  <a:lnTo>
                    <a:pt x="8738" y="3785"/>
                  </a:lnTo>
                  <a:lnTo>
                    <a:pt x="6856" y="3785"/>
                  </a:lnTo>
                  <a:lnTo>
                    <a:pt x="6856" y="2678"/>
                  </a:lnTo>
                  <a:lnTo>
                    <a:pt x="7080" y="2699"/>
                  </a:lnTo>
                  <a:lnTo>
                    <a:pt x="7304" y="2721"/>
                  </a:lnTo>
                  <a:lnTo>
                    <a:pt x="7528" y="2735"/>
                  </a:lnTo>
                  <a:lnTo>
                    <a:pt x="7741" y="2735"/>
                  </a:lnTo>
                  <a:lnTo>
                    <a:pt x="7998" y="2728"/>
                  </a:lnTo>
                  <a:lnTo>
                    <a:pt x="8245" y="2714"/>
                  </a:lnTo>
                  <a:lnTo>
                    <a:pt x="8491" y="2692"/>
                  </a:lnTo>
                  <a:lnTo>
                    <a:pt x="8738" y="2657"/>
                  </a:lnTo>
                  <a:lnTo>
                    <a:pt x="8973" y="2614"/>
                  </a:lnTo>
                  <a:lnTo>
                    <a:pt x="9197" y="2557"/>
                  </a:lnTo>
                  <a:lnTo>
                    <a:pt x="9421" y="2492"/>
                  </a:lnTo>
                  <a:lnTo>
                    <a:pt x="9645" y="2421"/>
                  </a:lnTo>
                  <a:lnTo>
                    <a:pt x="9824" y="2350"/>
                  </a:lnTo>
                  <a:lnTo>
                    <a:pt x="10003" y="2271"/>
                  </a:lnTo>
                  <a:lnTo>
                    <a:pt x="10171" y="2185"/>
                  </a:lnTo>
                  <a:lnTo>
                    <a:pt x="10328" y="2093"/>
                  </a:lnTo>
                  <a:lnTo>
                    <a:pt x="10485" y="1993"/>
                  </a:lnTo>
                  <a:lnTo>
                    <a:pt x="10619" y="1893"/>
                  </a:lnTo>
                  <a:lnTo>
                    <a:pt x="10765" y="1779"/>
                  </a:lnTo>
                  <a:lnTo>
                    <a:pt x="10888" y="1664"/>
                  </a:lnTo>
                  <a:lnTo>
                    <a:pt x="11000" y="1543"/>
                  </a:lnTo>
                  <a:lnTo>
                    <a:pt x="11112" y="1422"/>
                  </a:lnTo>
                  <a:lnTo>
                    <a:pt x="11213" y="1286"/>
                  </a:lnTo>
                  <a:lnTo>
                    <a:pt x="11303" y="1150"/>
                  </a:lnTo>
                  <a:lnTo>
                    <a:pt x="11381" y="1015"/>
                  </a:lnTo>
                  <a:lnTo>
                    <a:pt x="11460" y="865"/>
                  </a:lnTo>
                  <a:lnTo>
                    <a:pt x="11516" y="715"/>
                  </a:lnTo>
                  <a:lnTo>
                    <a:pt x="11572" y="565"/>
                  </a:lnTo>
                  <a:lnTo>
                    <a:pt x="11572" y="501"/>
                  </a:lnTo>
                  <a:lnTo>
                    <a:pt x="11572" y="443"/>
                  </a:lnTo>
                  <a:lnTo>
                    <a:pt x="11549" y="386"/>
                  </a:lnTo>
                  <a:lnTo>
                    <a:pt x="11504" y="336"/>
                  </a:lnTo>
                  <a:lnTo>
                    <a:pt x="11448" y="286"/>
                  </a:lnTo>
                  <a:lnTo>
                    <a:pt x="11392" y="244"/>
                  </a:lnTo>
                  <a:lnTo>
                    <a:pt x="11314" y="208"/>
                  </a:lnTo>
                  <a:lnTo>
                    <a:pt x="11224" y="186"/>
                  </a:lnTo>
                  <a:lnTo>
                    <a:pt x="10989" y="136"/>
                  </a:lnTo>
                  <a:lnTo>
                    <a:pt x="10754" y="94"/>
                  </a:lnTo>
                  <a:lnTo>
                    <a:pt x="10519" y="58"/>
                  </a:lnTo>
                  <a:lnTo>
                    <a:pt x="10295" y="37"/>
                  </a:lnTo>
                  <a:lnTo>
                    <a:pt x="10059" y="15"/>
                  </a:lnTo>
                  <a:lnTo>
                    <a:pt x="9835" y="8"/>
                  </a:lnTo>
                  <a:lnTo>
                    <a:pt x="9611" y="1"/>
                  </a:lnTo>
                  <a:lnTo>
                    <a:pt x="9387" y="8"/>
                  </a:lnTo>
                  <a:lnTo>
                    <a:pt x="9163" y="22"/>
                  </a:lnTo>
                  <a:lnTo>
                    <a:pt x="8951" y="37"/>
                  </a:lnTo>
                  <a:lnTo>
                    <a:pt x="8738" y="65"/>
                  </a:lnTo>
                  <a:lnTo>
                    <a:pt x="8525" y="101"/>
                  </a:lnTo>
                  <a:lnTo>
                    <a:pt x="8323" y="144"/>
                  </a:lnTo>
                  <a:lnTo>
                    <a:pt x="8122" y="194"/>
                  </a:lnTo>
                  <a:lnTo>
                    <a:pt x="7931" y="251"/>
                  </a:lnTo>
                  <a:lnTo>
                    <a:pt x="7741" y="315"/>
                  </a:lnTo>
                  <a:lnTo>
                    <a:pt x="7517" y="401"/>
                  </a:lnTo>
                  <a:lnTo>
                    <a:pt x="7315" y="493"/>
                  </a:lnTo>
                  <a:lnTo>
                    <a:pt x="7125" y="601"/>
                  </a:lnTo>
                  <a:lnTo>
                    <a:pt x="6946" y="715"/>
                  </a:lnTo>
                  <a:lnTo>
                    <a:pt x="6778" y="836"/>
                  </a:lnTo>
                  <a:lnTo>
                    <a:pt x="6609" y="965"/>
                  </a:lnTo>
                  <a:lnTo>
                    <a:pt x="6464" y="1100"/>
                  </a:lnTo>
                  <a:lnTo>
                    <a:pt x="6329" y="1243"/>
                  </a:lnTo>
                  <a:lnTo>
                    <a:pt x="6195" y="1100"/>
                  </a:lnTo>
                  <a:lnTo>
                    <a:pt x="6049" y="965"/>
                  </a:lnTo>
                  <a:lnTo>
                    <a:pt x="5893" y="836"/>
                  </a:lnTo>
                  <a:lnTo>
                    <a:pt x="5713" y="715"/>
                  </a:lnTo>
                  <a:lnTo>
                    <a:pt x="5534" y="601"/>
                  </a:lnTo>
                  <a:lnTo>
                    <a:pt x="5344" y="493"/>
                  </a:lnTo>
                  <a:lnTo>
                    <a:pt x="5142" y="401"/>
                  </a:lnTo>
                  <a:lnTo>
                    <a:pt x="4929" y="315"/>
                  </a:lnTo>
                  <a:lnTo>
                    <a:pt x="4739" y="251"/>
                  </a:lnTo>
                  <a:lnTo>
                    <a:pt x="4537" y="194"/>
                  </a:lnTo>
                  <a:lnTo>
                    <a:pt x="4336" y="144"/>
                  </a:lnTo>
                  <a:lnTo>
                    <a:pt x="4134" y="101"/>
                  </a:lnTo>
                  <a:lnTo>
                    <a:pt x="3921" y="65"/>
                  </a:lnTo>
                  <a:lnTo>
                    <a:pt x="3708" y="37"/>
                  </a:lnTo>
                  <a:lnTo>
                    <a:pt x="3496" y="22"/>
                  </a:lnTo>
                  <a:lnTo>
                    <a:pt x="3272" y="8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8" name="CustomShape 9"/>
            <p:cNvSpPr/>
            <p:nvPr/>
          </p:nvSpPr>
          <p:spPr>
            <a:xfrm flipH="1">
              <a:off x="360360" y="1226520"/>
              <a:ext cx="18720" cy="18360"/>
            </a:xfrm>
            <a:custGeom>
              <a:avLst/>
              <a:gdLst/>
              <a:ahLst/>
              <a:rect l="l" t="t" r="r" b="b"/>
              <a:pathLst>
                <a:path w="1053" h="680">
                  <a:moveTo>
                    <a:pt x="526" y="1"/>
                  </a:moveTo>
                  <a:lnTo>
                    <a:pt x="426" y="8"/>
                  </a:lnTo>
                  <a:lnTo>
                    <a:pt x="325" y="29"/>
                  </a:lnTo>
                  <a:lnTo>
                    <a:pt x="235" y="65"/>
                  </a:lnTo>
                  <a:lnTo>
                    <a:pt x="157" y="101"/>
                  </a:lnTo>
                  <a:lnTo>
                    <a:pt x="90" y="151"/>
                  </a:lnTo>
                  <a:lnTo>
                    <a:pt x="45" y="208"/>
                  </a:lnTo>
                  <a:lnTo>
                    <a:pt x="11" y="272"/>
                  </a:lnTo>
                  <a:lnTo>
                    <a:pt x="0" y="343"/>
                  </a:lnTo>
                  <a:lnTo>
                    <a:pt x="11" y="408"/>
                  </a:lnTo>
                  <a:lnTo>
                    <a:pt x="45" y="472"/>
                  </a:lnTo>
                  <a:lnTo>
                    <a:pt x="90" y="529"/>
                  </a:lnTo>
                  <a:lnTo>
                    <a:pt x="157" y="579"/>
                  </a:lnTo>
                  <a:lnTo>
                    <a:pt x="235" y="622"/>
                  </a:lnTo>
                  <a:lnTo>
                    <a:pt x="325" y="650"/>
                  </a:lnTo>
                  <a:lnTo>
                    <a:pt x="426" y="672"/>
                  </a:lnTo>
                  <a:lnTo>
                    <a:pt x="526" y="679"/>
                  </a:lnTo>
                  <a:lnTo>
                    <a:pt x="638" y="672"/>
                  </a:lnTo>
                  <a:lnTo>
                    <a:pt x="739" y="650"/>
                  </a:lnTo>
                  <a:lnTo>
                    <a:pt x="829" y="622"/>
                  </a:lnTo>
                  <a:lnTo>
                    <a:pt x="907" y="579"/>
                  </a:lnTo>
                  <a:lnTo>
                    <a:pt x="963" y="529"/>
                  </a:lnTo>
                  <a:lnTo>
                    <a:pt x="1019" y="472"/>
                  </a:lnTo>
                  <a:lnTo>
                    <a:pt x="1042" y="408"/>
                  </a:lnTo>
                  <a:lnTo>
                    <a:pt x="1053" y="343"/>
                  </a:lnTo>
                  <a:lnTo>
                    <a:pt x="1042" y="272"/>
                  </a:lnTo>
                  <a:lnTo>
                    <a:pt x="1019" y="208"/>
                  </a:lnTo>
                  <a:lnTo>
                    <a:pt x="963" y="151"/>
                  </a:lnTo>
                  <a:lnTo>
                    <a:pt x="907" y="101"/>
                  </a:lnTo>
                  <a:lnTo>
                    <a:pt x="829" y="65"/>
                  </a:lnTo>
                  <a:lnTo>
                    <a:pt x="739" y="29"/>
                  </a:lnTo>
                  <a:lnTo>
                    <a:pt x="638" y="8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29" name="CustomShape 10"/>
          <p:cNvSpPr/>
          <p:nvPr/>
        </p:nvSpPr>
        <p:spPr>
          <a:xfrm>
            <a:off x="3009600" y="2405880"/>
            <a:ext cx="312444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92d050"/>
                </a:solidFill>
                <a:latin typeface="Arial"/>
                <a:ea typeface="Arial"/>
              </a:rPr>
              <a:t>OBJECTIFS pour l’ATVV : 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🡪 </a:t>
            </a: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Formation : diversification 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🡪 </a:t>
            </a: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Réduction des nuisances 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🡪 </a:t>
            </a: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Réduction des rejets CO2 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430" name="CustomShape 11"/>
          <p:cNvSpPr/>
          <p:nvPr/>
        </p:nvSpPr>
        <p:spPr>
          <a:xfrm>
            <a:off x="5763960" y="1032120"/>
            <a:ext cx="3236400" cy="264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fr-FR" sz="1400" spc="-1" strike="noStrike">
                <a:solidFill>
                  <a:srgbClr val="92d050"/>
                </a:solidFill>
                <a:latin typeface="Arial"/>
                <a:ea typeface="Arial"/>
              </a:rPr>
              <a:t>Projet validé printemps 2023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Support FFVP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       </a:t>
            </a: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Budget participatif Tarn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       </a:t>
            </a: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Aide équipement Région ? 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431" name="Google Shape;375;p17" descr=""/>
          <p:cNvPicPr/>
          <p:nvPr/>
        </p:nvPicPr>
        <p:blipFill>
          <a:blip r:embed="rId2"/>
          <a:stretch/>
        </p:blipFill>
        <p:spPr>
          <a:xfrm>
            <a:off x="5763960" y="1367640"/>
            <a:ext cx="783360" cy="716400"/>
          </a:xfrm>
          <a:prstGeom prst="rect">
            <a:avLst/>
          </a:prstGeom>
          <a:ln w="0">
            <a:noFill/>
          </a:ln>
        </p:spPr>
      </p:pic>
      <p:pic>
        <p:nvPicPr>
          <p:cNvPr id="432" name="Google Shape;376;p17" descr=""/>
          <p:cNvPicPr/>
          <p:nvPr/>
        </p:nvPicPr>
        <p:blipFill>
          <a:blip r:embed="rId3"/>
          <a:stretch/>
        </p:blipFill>
        <p:spPr>
          <a:xfrm>
            <a:off x="5749200" y="2172960"/>
            <a:ext cx="796680" cy="796680"/>
          </a:xfrm>
          <a:prstGeom prst="rect">
            <a:avLst/>
          </a:prstGeom>
          <a:ln w="0">
            <a:noFill/>
          </a:ln>
        </p:spPr>
      </p:pic>
      <p:sp>
        <p:nvSpPr>
          <p:cNvPr id="433" name="CustomShape 12"/>
          <p:cNvSpPr/>
          <p:nvPr/>
        </p:nvSpPr>
        <p:spPr>
          <a:xfrm>
            <a:off x="5637240" y="1197720"/>
            <a:ext cx="360" cy="279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34" name="Google Shape;378;p17" descr=""/>
          <p:cNvPicPr/>
          <p:nvPr/>
        </p:nvPicPr>
        <p:blipFill>
          <a:blip r:embed="rId4"/>
          <a:srcRect l="5512" t="4657" r="6976" b="4657"/>
          <a:stretch/>
        </p:blipFill>
        <p:spPr>
          <a:xfrm>
            <a:off x="5749200" y="3162240"/>
            <a:ext cx="796680" cy="82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344520" y="387360"/>
            <a:ext cx="645516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Des projets pour un avenir plus durable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436" name="CustomShape 2"/>
          <p:cNvSpPr/>
          <p:nvPr/>
        </p:nvSpPr>
        <p:spPr>
          <a:xfrm>
            <a:off x="532080" y="989640"/>
            <a:ext cx="4319640" cy="3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spcAft>
                <a:spcPts val="1599"/>
              </a:spcAft>
              <a:tabLst>
                <a:tab algn="l" pos="0"/>
              </a:tabLst>
            </a:pPr>
            <a:r>
              <a:rPr b="1" lang="fr-FR" sz="1400" spc="-1" strike="noStrike">
                <a:solidFill>
                  <a:srgbClr val="3b3b3b"/>
                </a:solidFill>
                <a:latin typeface="Arial"/>
                <a:ea typeface="Arial"/>
              </a:rPr>
              <a:t>Des nouveaux moyens de lancement électrique </a:t>
            </a:r>
            <a:endParaRPr b="0" lang="fr-FR" sz="1400" spc="-1" strike="noStrike">
              <a:latin typeface="Arial"/>
            </a:endParaRPr>
          </a:p>
        </p:txBody>
      </p:sp>
      <p:grpSp>
        <p:nvGrpSpPr>
          <p:cNvPr id="437" name="Group 3"/>
          <p:cNvGrpSpPr/>
          <p:nvPr/>
        </p:nvGrpSpPr>
        <p:grpSpPr>
          <a:xfrm>
            <a:off x="254520" y="1032120"/>
            <a:ext cx="230760" cy="483840"/>
            <a:chOff x="254520" y="1032120"/>
            <a:chExt cx="230760" cy="483840"/>
          </a:xfrm>
        </p:grpSpPr>
        <p:sp>
          <p:nvSpPr>
            <p:cNvPr id="438" name="CustomShape 4"/>
            <p:cNvSpPr/>
            <p:nvPr/>
          </p:nvSpPr>
          <p:spPr>
            <a:xfrm flipH="1">
              <a:off x="336240" y="1278000"/>
              <a:ext cx="67320" cy="137520"/>
            </a:xfrm>
            <a:custGeom>
              <a:avLst/>
              <a:gdLst/>
              <a:ahLst/>
              <a:rect l="l" t="t" r="r" b="b"/>
              <a:pathLst>
                <a:path w="3719" h="4927">
                  <a:moveTo>
                    <a:pt x="1501" y="1"/>
                  </a:moveTo>
                  <a:lnTo>
                    <a:pt x="1400" y="8"/>
                  </a:lnTo>
                  <a:lnTo>
                    <a:pt x="1299" y="29"/>
                  </a:lnTo>
                  <a:lnTo>
                    <a:pt x="1210" y="72"/>
                  </a:lnTo>
                  <a:lnTo>
                    <a:pt x="1131" y="115"/>
                  </a:lnTo>
                  <a:lnTo>
                    <a:pt x="1075" y="165"/>
                  </a:lnTo>
                  <a:lnTo>
                    <a:pt x="1031" y="229"/>
                  </a:lnTo>
                  <a:lnTo>
                    <a:pt x="1008" y="293"/>
                  </a:lnTo>
                  <a:lnTo>
                    <a:pt x="1008" y="358"/>
                  </a:lnTo>
                  <a:lnTo>
                    <a:pt x="1019" y="422"/>
                  </a:lnTo>
                  <a:lnTo>
                    <a:pt x="1064" y="486"/>
                  </a:lnTo>
                  <a:lnTo>
                    <a:pt x="2341" y="2121"/>
                  </a:lnTo>
                  <a:lnTo>
                    <a:pt x="527" y="2121"/>
                  </a:lnTo>
                  <a:lnTo>
                    <a:pt x="448" y="2128"/>
                  </a:lnTo>
                  <a:lnTo>
                    <a:pt x="381" y="2135"/>
                  </a:lnTo>
                  <a:lnTo>
                    <a:pt x="325" y="2150"/>
                  </a:lnTo>
                  <a:lnTo>
                    <a:pt x="269" y="2171"/>
                  </a:lnTo>
                  <a:lnTo>
                    <a:pt x="213" y="2192"/>
                  </a:lnTo>
                  <a:lnTo>
                    <a:pt x="157" y="2221"/>
                  </a:lnTo>
                  <a:lnTo>
                    <a:pt x="112" y="2249"/>
                  </a:lnTo>
                  <a:lnTo>
                    <a:pt x="78" y="2285"/>
                  </a:lnTo>
                  <a:lnTo>
                    <a:pt x="45" y="2321"/>
                  </a:lnTo>
                  <a:lnTo>
                    <a:pt x="22" y="2364"/>
                  </a:lnTo>
                  <a:lnTo>
                    <a:pt x="11" y="2399"/>
                  </a:lnTo>
                  <a:lnTo>
                    <a:pt x="0" y="2442"/>
                  </a:lnTo>
                  <a:lnTo>
                    <a:pt x="0" y="2485"/>
                  </a:lnTo>
                  <a:lnTo>
                    <a:pt x="11" y="2528"/>
                  </a:lnTo>
                  <a:lnTo>
                    <a:pt x="22" y="2571"/>
                  </a:lnTo>
                  <a:lnTo>
                    <a:pt x="56" y="2614"/>
                  </a:lnTo>
                  <a:lnTo>
                    <a:pt x="1714" y="4741"/>
                  </a:lnTo>
                  <a:lnTo>
                    <a:pt x="1747" y="4784"/>
                  </a:lnTo>
                  <a:lnTo>
                    <a:pt x="1792" y="4820"/>
                  </a:lnTo>
                  <a:lnTo>
                    <a:pt x="1848" y="4848"/>
                  </a:lnTo>
                  <a:lnTo>
                    <a:pt x="1904" y="4877"/>
                  </a:lnTo>
                  <a:lnTo>
                    <a:pt x="1971" y="4898"/>
                  </a:lnTo>
                  <a:lnTo>
                    <a:pt x="2039" y="4912"/>
                  </a:lnTo>
                  <a:lnTo>
                    <a:pt x="2117" y="4920"/>
                  </a:lnTo>
                  <a:lnTo>
                    <a:pt x="2184" y="4927"/>
                  </a:lnTo>
                  <a:lnTo>
                    <a:pt x="2240" y="4927"/>
                  </a:lnTo>
                  <a:lnTo>
                    <a:pt x="2308" y="4920"/>
                  </a:lnTo>
                  <a:lnTo>
                    <a:pt x="2364" y="4905"/>
                  </a:lnTo>
                  <a:lnTo>
                    <a:pt x="2420" y="4891"/>
                  </a:lnTo>
                  <a:lnTo>
                    <a:pt x="2509" y="4855"/>
                  </a:lnTo>
                  <a:lnTo>
                    <a:pt x="2588" y="4805"/>
                  </a:lnTo>
                  <a:lnTo>
                    <a:pt x="2644" y="4755"/>
                  </a:lnTo>
                  <a:lnTo>
                    <a:pt x="2688" y="4698"/>
                  </a:lnTo>
                  <a:lnTo>
                    <a:pt x="2711" y="4634"/>
                  </a:lnTo>
                  <a:lnTo>
                    <a:pt x="2711" y="4570"/>
                  </a:lnTo>
                  <a:lnTo>
                    <a:pt x="2700" y="4505"/>
                  </a:lnTo>
                  <a:lnTo>
                    <a:pt x="2655" y="4441"/>
                  </a:lnTo>
                  <a:lnTo>
                    <a:pt x="1378" y="2799"/>
                  </a:lnTo>
                  <a:lnTo>
                    <a:pt x="3192" y="2799"/>
                  </a:lnTo>
                  <a:lnTo>
                    <a:pt x="3260" y="2792"/>
                  </a:lnTo>
                  <a:lnTo>
                    <a:pt x="3327" y="2785"/>
                  </a:lnTo>
                  <a:lnTo>
                    <a:pt x="3383" y="2778"/>
                  </a:lnTo>
                  <a:lnTo>
                    <a:pt x="3450" y="2756"/>
                  </a:lnTo>
                  <a:lnTo>
                    <a:pt x="3495" y="2735"/>
                  </a:lnTo>
                  <a:lnTo>
                    <a:pt x="3551" y="2706"/>
                  </a:lnTo>
                  <a:lnTo>
                    <a:pt x="3596" y="2678"/>
                  </a:lnTo>
                  <a:lnTo>
                    <a:pt x="3629" y="2649"/>
                  </a:lnTo>
                  <a:lnTo>
                    <a:pt x="3663" y="2614"/>
                  </a:lnTo>
                  <a:lnTo>
                    <a:pt x="3685" y="2578"/>
                  </a:lnTo>
                  <a:lnTo>
                    <a:pt x="3708" y="2542"/>
                  </a:lnTo>
                  <a:lnTo>
                    <a:pt x="3719" y="2499"/>
                  </a:lnTo>
                  <a:lnTo>
                    <a:pt x="3719" y="2464"/>
                  </a:lnTo>
                  <a:lnTo>
                    <a:pt x="3719" y="2421"/>
                  </a:lnTo>
                  <a:lnTo>
                    <a:pt x="3708" y="2378"/>
                  </a:lnTo>
                  <a:lnTo>
                    <a:pt x="3685" y="2335"/>
                  </a:lnTo>
                  <a:lnTo>
                    <a:pt x="3674" y="2314"/>
                  </a:lnTo>
                  <a:lnTo>
                    <a:pt x="2005" y="186"/>
                  </a:lnTo>
                  <a:lnTo>
                    <a:pt x="1949" y="129"/>
                  </a:lnTo>
                  <a:lnTo>
                    <a:pt x="1882" y="79"/>
                  </a:lnTo>
                  <a:lnTo>
                    <a:pt x="1792" y="43"/>
                  </a:lnTo>
                  <a:lnTo>
                    <a:pt x="1703" y="15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9" name="CustomShape 5"/>
            <p:cNvSpPr/>
            <p:nvPr/>
          </p:nvSpPr>
          <p:spPr>
            <a:xfrm flipH="1">
              <a:off x="254160" y="1032120"/>
              <a:ext cx="230760" cy="483840"/>
            </a:xfrm>
            <a:custGeom>
              <a:avLst/>
              <a:gdLst/>
              <a:ahLst/>
              <a:rect l="l" t="t" r="r" b="b"/>
              <a:pathLst>
                <a:path w="12659" h="17257">
                  <a:moveTo>
                    <a:pt x="3115" y="679"/>
                  </a:moveTo>
                  <a:lnTo>
                    <a:pt x="3384" y="693"/>
                  </a:lnTo>
                  <a:lnTo>
                    <a:pt x="3652" y="722"/>
                  </a:lnTo>
                  <a:lnTo>
                    <a:pt x="3910" y="765"/>
                  </a:lnTo>
                  <a:lnTo>
                    <a:pt x="4044" y="793"/>
                  </a:lnTo>
                  <a:lnTo>
                    <a:pt x="4156" y="822"/>
                  </a:lnTo>
                  <a:lnTo>
                    <a:pt x="4280" y="858"/>
                  </a:lnTo>
                  <a:lnTo>
                    <a:pt x="4392" y="900"/>
                  </a:lnTo>
                  <a:lnTo>
                    <a:pt x="4504" y="943"/>
                  </a:lnTo>
                  <a:lnTo>
                    <a:pt x="4616" y="993"/>
                  </a:lnTo>
                  <a:lnTo>
                    <a:pt x="4728" y="1043"/>
                  </a:lnTo>
                  <a:lnTo>
                    <a:pt x="4829" y="1100"/>
                  </a:lnTo>
                  <a:lnTo>
                    <a:pt x="5008" y="1215"/>
                  </a:lnTo>
                  <a:lnTo>
                    <a:pt x="5187" y="1350"/>
                  </a:lnTo>
                  <a:lnTo>
                    <a:pt x="5344" y="1500"/>
                  </a:lnTo>
                  <a:lnTo>
                    <a:pt x="5478" y="1657"/>
                  </a:lnTo>
                  <a:lnTo>
                    <a:pt x="5601" y="1821"/>
                  </a:lnTo>
                  <a:lnTo>
                    <a:pt x="5702" y="2007"/>
                  </a:lnTo>
                  <a:lnTo>
                    <a:pt x="5400" y="2036"/>
                  </a:lnTo>
                  <a:lnTo>
                    <a:pt x="5109" y="2057"/>
                  </a:lnTo>
                  <a:lnTo>
                    <a:pt x="4829" y="2057"/>
                  </a:lnTo>
                  <a:lnTo>
                    <a:pt x="4560" y="2050"/>
                  </a:lnTo>
                  <a:lnTo>
                    <a:pt x="4291" y="2021"/>
                  </a:lnTo>
                  <a:lnTo>
                    <a:pt x="4033" y="1971"/>
                  </a:lnTo>
                  <a:lnTo>
                    <a:pt x="3910" y="1943"/>
                  </a:lnTo>
                  <a:lnTo>
                    <a:pt x="3787" y="1914"/>
                  </a:lnTo>
                  <a:lnTo>
                    <a:pt x="3664" y="1878"/>
                  </a:lnTo>
                  <a:lnTo>
                    <a:pt x="3552" y="1836"/>
                  </a:lnTo>
                  <a:lnTo>
                    <a:pt x="3440" y="1793"/>
                  </a:lnTo>
                  <a:lnTo>
                    <a:pt x="3328" y="1743"/>
                  </a:lnTo>
                  <a:lnTo>
                    <a:pt x="3227" y="1693"/>
                  </a:lnTo>
                  <a:lnTo>
                    <a:pt x="3126" y="1636"/>
                  </a:lnTo>
                  <a:lnTo>
                    <a:pt x="2936" y="1521"/>
                  </a:lnTo>
                  <a:lnTo>
                    <a:pt x="2756" y="1386"/>
                  </a:lnTo>
                  <a:lnTo>
                    <a:pt x="2600" y="1243"/>
                  </a:lnTo>
                  <a:lnTo>
                    <a:pt x="2465" y="1086"/>
                  </a:lnTo>
                  <a:lnTo>
                    <a:pt x="2342" y="915"/>
                  </a:lnTo>
                  <a:lnTo>
                    <a:pt x="2252" y="736"/>
                  </a:lnTo>
                  <a:lnTo>
                    <a:pt x="2544" y="700"/>
                  </a:lnTo>
                  <a:lnTo>
                    <a:pt x="2835" y="679"/>
                  </a:lnTo>
                  <a:close/>
                  <a:moveTo>
                    <a:pt x="9835" y="679"/>
                  </a:moveTo>
                  <a:lnTo>
                    <a:pt x="10115" y="700"/>
                  </a:lnTo>
                  <a:lnTo>
                    <a:pt x="10418" y="736"/>
                  </a:lnTo>
                  <a:lnTo>
                    <a:pt x="10317" y="915"/>
                  </a:lnTo>
                  <a:lnTo>
                    <a:pt x="10194" y="1086"/>
                  </a:lnTo>
                  <a:lnTo>
                    <a:pt x="10059" y="1243"/>
                  </a:lnTo>
                  <a:lnTo>
                    <a:pt x="9903" y="1386"/>
                  </a:lnTo>
                  <a:lnTo>
                    <a:pt x="9735" y="1521"/>
                  </a:lnTo>
                  <a:lnTo>
                    <a:pt x="9544" y="1643"/>
                  </a:lnTo>
                  <a:lnTo>
                    <a:pt x="9443" y="1693"/>
                  </a:lnTo>
                  <a:lnTo>
                    <a:pt x="9331" y="1743"/>
                  </a:lnTo>
                  <a:lnTo>
                    <a:pt x="9231" y="1793"/>
                  </a:lnTo>
                  <a:lnTo>
                    <a:pt x="9107" y="1836"/>
                  </a:lnTo>
                  <a:lnTo>
                    <a:pt x="8995" y="1878"/>
                  </a:lnTo>
                  <a:lnTo>
                    <a:pt x="8872" y="1914"/>
                  </a:lnTo>
                  <a:lnTo>
                    <a:pt x="8760" y="1943"/>
                  </a:lnTo>
                  <a:lnTo>
                    <a:pt x="8626" y="1971"/>
                  </a:lnTo>
                  <a:lnTo>
                    <a:pt x="8368" y="2021"/>
                  </a:lnTo>
                  <a:lnTo>
                    <a:pt x="8110" y="2050"/>
                  </a:lnTo>
                  <a:lnTo>
                    <a:pt x="7830" y="2057"/>
                  </a:lnTo>
                  <a:lnTo>
                    <a:pt x="7550" y="2057"/>
                  </a:lnTo>
                  <a:lnTo>
                    <a:pt x="7259" y="2036"/>
                  </a:lnTo>
                  <a:lnTo>
                    <a:pt x="6968" y="2007"/>
                  </a:lnTo>
                  <a:lnTo>
                    <a:pt x="7069" y="1821"/>
                  </a:lnTo>
                  <a:lnTo>
                    <a:pt x="7181" y="1657"/>
                  </a:lnTo>
                  <a:lnTo>
                    <a:pt x="7315" y="1500"/>
                  </a:lnTo>
                  <a:lnTo>
                    <a:pt x="7472" y="1350"/>
                  </a:lnTo>
                  <a:lnTo>
                    <a:pt x="7651" y="1215"/>
                  </a:lnTo>
                  <a:lnTo>
                    <a:pt x="7842" y="1100"/>
                  </a:lnTo>
                  <a:lnTo>
                    <a:pt x="7942" y="1043"/>
                  </a:lnTo>
                  <a:lnTo>
                    <a:pt x="8043" y="993"/>
                  </a:lnTo>
                  <a:lnTo>
                    <a:pt x="8155" y="943"/>
                  </a:lnTo>
                  <a:lnTo>
                    <a:pt x="8267" y="900"/>
                  </a:lnTo>
                  <a:lnTo>
                    <a:pt x="8379" y="858"/>
                  </a:lnTo>
                  <a:lnTo>
                    <a:pt x="8502" y="822"/>
                  </a:lnTo>
                  <a:lnTo>
                    <a:pt x="8626" y="793"/>
                  </a:lnTo>
                  <a:lnTo>
                    <a:pt x="8749" y="765"/>
                  </a:lnTo>
                  <a:lnTo>
                    <a:pt x="9007" y="722"/>
                  </a:lnTo>
                  <a:lnTo>
                    <a:pt x="9275" y="693"/>
                  </a:lnTo>
                  <a:lnTo>
                    <a:pt x="9544" y="679"/>
                  </a:lnTo>
                  <a:close/>
                  <a:moveTo>
                    <a:pt x="8738" y="4456"/>
                  </a:moveTo>
                  <a:lnTo>
                    <a:pt x="8850" y="4463"/>
                  </a:lnTo>
                  <a:lnTo>
                    <a:pt x="8962" y="4484"/>
                  </a:lnTo>
                  <a:lnTo>
                    <a:pt x="9051" y="4520"/>
                  </a:lnTo>
                  <a:lnTo>
                    <a:pt x="9141" y="4563"/>
                  </a:lnTo>
                  <a:lnTo>
                    <a:pt x="9208" y="4620"/>
                  </a:lnTo>
                  <a:lnTo>
                    <a:pt x="9253" y="4677"/>
                  </a:lnTo>
                  <a:lnTo>
                    <a:pt x="9287" y="4741"/>
                  </a:lnTo>
                  <a:lnTo>
                    <a:pt x="9298" y="4820"/>
                  </a:lnTo>
                  <a:lnTo>
                    <a:pt x="9298" y="5177"/>
                  </a:lnTo>
                  <a:lnTo>
                    <a:pt x="3361" y="5177"/>
                  </a:lnTo>
                  <a:lnTo>
                    <a:pt x="3361" y="4820"/>
                  </a:lnTo>
                  <a:lnTo>
                    <a:pt x="3372" y="4741"/>
                  </a:lnTo>
                  <a:lnTo>
                    <a:pt x="3406" y="4677"/>
                  </a:lnTo>
                  <a:lnTo>
                    <a:pt x="3451" y="4620"/>
                  </a:lnTo>
                  <a:lnTo>
                    <a:pt x="3529" y="4563"/>
                  </a:lnTo>
                  <a:lnTo>
                    <a:pt x="3608" y="4520"/>
                  </a:lnTo>
                  <a:lnTo>
                    <a:pt x="3697" y="4484"/>
                  </a:lnTo>
                  <a:lnTo>
                    <a:pt x="3809" y="4463"/>
                  </a:lnTo>
                  <a:lnTo>
                    <a:pt x="3921" y="4456"/>
                  </a:lnTo>
                  <a:close/>
                  <a:moveTo>
                    <a:pt x="11269" y="5848"/>
                  </a:moveTo>
                  <a:lnTo>
                    <a:pt x="11336" y="5855"/>
                  </a:lnTo>
                  <a:lnTo>
                    <a:pt x="11392" y="5869"/>
                  </a:lnTo>
                  <a:lnTo>
                    <a:pt x="11448" y="5884"/>
                  </a:lnTo>
                  <a:lnTo>
                    <a:pt x="11504" y="5912"/>
                  </a:lnTo>
                  <a:lnTo>
                    <a:pt x="11538" y="5941"/>
                  </a:lnTo>
                  <a:lnTo>
                    <a:pt x="11572" y="5976"/>
                  </a:lnTo>
                  <a:lnTo>
                    <a:pt x="11594" y="6019"/>
                  </a:lnTo>
                  <a:lnTo>
                    <a:pt x="11605" y="6062"/>
                  </a:lnTo>
                  <a:lnTo>
                    <a:pt x="11605" y="6919"/>
                  </a:lnTo>
                  <a:lnTo>
                    <a:pt x="8704" y="6919"/>
                  </a:lnTo>
                  <a:lnTo>
                    <a:pt x="8603" y="6926"/>
                  </a:lnTo>
                  <a:lnTo>
                    <a:pt x="8502" y="6947"/>
                  </a:lnTo>
                  <a:lnTo>
                    <a:pt x="8413" y="6983"/>
                  </a:lnTo>
                  <a:lnTo>
                    <a:pt x="8334" y="7019"/>
                  </a:lnTo>
                  <a:lnTo>
                    <a:pt x="8267" y="7069"/>
                  </a:lnTo>
                  <a:lnTo>
                    <a:pt x="8222" y="7126"/>
                  </a:lnTo>
                  <a:lnTo>
                    <a:pt x="8189" y="7190"/>
                  </a:lnTo>
                  <a:lnTo>
                    <a:pt x="8178" y="7261"/>
                  </a:lnTo>
                  <a:lnTo>
                    <a:pt x="8189" y="7326"/>
                  </a:lnTo>
                  <a:lnTo>
                    <a:pt x="8222" y="7390"/>
                  </a:lnTo>
                  <a:lnTo>
                    <a:pt x="8267" y="7447"/>
                  </a:lnTo>
                  <a:lnTo>
                    <a:pt x="8334" y="7497"/>
                  </a:lnTo>
                  <a:lnTo>
                    <a:pt x="8413" y="7540"/>
                  </a:lnTo>
                  <a:lnTo>
                    <a:pt x="8502" y="7568"/>
                  </a:lnTo>
                  <a:lnTo>
                    <a:pt x="8603" y="7590"/>
                  </a:lnTo>
                  <a:lnTo>
                    <a:pt x="8704" y="7597"/>
                  </a:lnTo>
                  <a:lnTo>
                    <a:pt x="11605" y="7597"/>
                  </a:lnTo>
                  <a:lnTo>
                    <a:pt x="11605" y="14829"/>
                  </a:lnTo>
                  <a:lnTo>
                    <a:pt x="1065" y="14829"/>
                  </a:lnTo>
                  <a:lnTo>
                    <a:pt x="1065" y="7597"/>
                  </a:lnTo>
                  <a:lnTo>
                    <a:pt x="3955" y="7597"/>
                  </a:lnTo>
                  <a:lnTo>
                    <a:pt x="4067" y="7590"/>
                  </a:lnTo>
                  <a:lnTo>
                    <a:pt x="4168" y="7568"/>
                  </a:lnTo>
                  <a:lnTo>
                    <a:pt x="4257" y="7540"/>
                  </a:lnTo>
                  <a:lnTo>
                    <a:pt x="4336" y="7497"/>
                  </a:lnTo>
                  <a:lnTo>
                    <a:pt x="4392" y="7447"/>
                  </a:lnTo>
                  <a:lnTo>
                    <a:pt x="4448" y="7390"/>
                  </a:lnTo>
                  <a:lnTo>
                    <a:pt x="4481" y="7326"/>
                  </a:lnTo>
                  <a:lnTo>
                    <a:pt x="4492" y="7261"/>
                  </a:lnTo>
                  <a:lnTo>
                    <a:pt x="4481" y="7190"/>
                  </a:lnTo>
                  <a:lnTo>
                    <a:pt x="4448" y="7126"/>
                  </a:lnTo>
                  <a:lnTo>
                    <a:pt x="4392" y="7069"/>
                  </a:lnTo>
                  <a:lnTo>
                    <a:pt x="4336" y="7019"/>
                  </a:lnTo>
                  <a:lnTo>
                    <a:pt x="4257" y="6983"/>
                  </a:lnTo>
                  <a:lnTo>
                    <a:pt x="4168" y="6947"/>
                  </a:lnTo>
                  <a:lnTo>
                    <a:pt x="4067" y="6926"/>
                  </a:lnTo>
                  <a:lnTo>
                    <a:pt x="3955" y="6919"/>
                  </a:lnTo>
                  <a:lnTo>
                    <a:pt x="1065" y="6919"/>
                  </a:lnTo>
                  <a:lnTo>
                    <a:pt x="1065" y="6062"/>
                  </a:lnTo>
                  <a:lnTo>
                    <a:pt x="1065" y="6019"/>
                  </a:lnTo>
                  <a:lnTo>
                    <a:pt x="1087" y="5976"/>
                  </a:lnTo>
                  <a:lnTo>
                    <a:pt x="1121" y="5941"/>
                  </a:lnTo>
                  <a:lnTo>
                    <a:pt x="1155" y="5912"/>
                  </a:lnTo>
                  <a:lnTo>
                    <a:pt x="1211" y="5884"/>
                  </a:lnTo>
                  <a:lnTo>
                    <a:pt x="1267" y="5869"/>
                  </a:lnTo>
                  <a:lnTo>
                    <a:pt x="1334" y="5855"/>
                  </a:lnTo>
                  <a:lnTo>
                    <a:pt x="1401" y="5848"/>
                  </a:lnTo>
                  <a:close/>
                  <a:moveTo>
                    <a:pt x="11605" y="15507"/>
                  </a:moveTo>
                  <a:lnTo>
                    <a:pt x="11605" y="16364"/>
                  </a:lnTo>
                  <a:lnTo>
                    <a:pt x="11594" y="16407"/>
                  </a:lnTo>
                  <a:lnTo>
                    <a:pt x="11572" y="16450"/>
                  </a:lnTo>
                  <a:lnTo>
                    <a:pt x="11538" y="16485"/>
                  </a:lnTo>
                  <a:lnTo>
                    <a:pt x="11504" y="16521"/>
                  </a:lnTo>
                  <a:lnTo>
                    <a:pt x="11448" y="16543"/>
                  </a:lnTo>
                  <a:lnTo>
                    <a:pt x="11392" y="16564"/>
                  </a:lnTo>
                  <a:lnTo>
                    <a:pt x="11336" y="16578"/>
                  </a:lnTo>
                  <a:lnTo>
                    <a:pt x="1334" y="16578"/>
                  </a:lnTo>
                  <a:lnTo>
                    <a:pt x="1267" y="16564"/>
                  </a:lnTo>
                  <a:lnTo>
                    <a:pt x="1211" y="16543"/>
                  </a:lnTo>
                  <a:lnTo>
                    <a:pt x="1155" y="16514"/>
                  </a:lnTo>
                  <a:lnTo>
                    <a:pt x="1121" y="16485"/>
                  </a:lnTo>
                  <a:lnTo>
                    <a:pt x="1087" y="16450"/>
                  </a:lnTo>
                  <a:lnTo>
                    <a:pt x="1065" y="16407"/>
                  </a:lnTo>
                  <a:lnTo>
                    <a:pt x="1065" y="16364"/>
                  </a:lnTo>
                  <a:lnTo>
                    <a:pt x="1065" y="15507"/>
                  </a:lnTo>
                  <a:close/>
                  <a:moveTo>
                    <a:pt x="3048" y="1"/>
                  </a:moveTo>
                  <a:lnTo>
                    <a:pt x="2824" y="8"/>
                  </a:lnTo>
                  <a:lnTo>
                    <a:pt x="2600" y="15"/>
                  </a:lnTo>
                  <a:lnTo>
                    <a:pt x="2364" y="37"/>
                  </a:lnTo>
                  <a:lnTo>
                    <a:pt x="2140" y="58"/>
                  </a:lnTo>
                  <a:lnTo>
                    <a:pt x="1905" y="94"/>
                  </a:lnTo>
                  <a:lnTo>
                    <a:pt x="1670" y="136"/>
                  </a:lnTo>
                  <a:lnTo>
                    <a:pt x="1435" y="186"/>
                  </a:lnTo>
                  <a:lnTo>
                    <a:pt x="1345" y="208"/>
                  </a:lnTo>
                  <a:lnTo>
                    <a:pt x="1278" y="244"/>
                  </a:lnTo>
                  <a:lnTo>
                    <a:pt x="1211" y="286"/>
                  </a:lnTo>
                  <a:lnTo>
                    <a:pt x="1155" y="329"/>
                  </a:lnTo>
                  <a:lnTo>
                    <a:pt x="1121" y="386"/>
                  </a:lnTo>
                  <a:lnTo>
                    <a:pt x="1087" y="443"/>
                  </a:lnTo>
                  <a:lnTo>
                    <a:pt x="1087" y="501"/>
                  </a:lnTo>
                  <a:lnTo>
                    <a:pt x="1099" y="565"/>
                  </a:lnTo>
                  <a:lnTo>
                    <a:pt x="1143" y="715"/>
                  </a:lnTo>
                  <a:lnTo>
                    <a:pt x="1211" y="865"/>
                  </a:lnTo>
                  <a:lnTo>
                    <a:pt x="1278" y="1015"/>
                  </a:lnTo>
                  <a:lnTo>
                    <a:pt x="1356" y="1150"/>
                  </a:lnTo>
                  <a:lnTo>
                    <a:pt x="1446" y="1286"/>
                  </a:lnTo>
                  <a:lnTo>
                    <a:pt x="1547" y="1422"/>
                  </a:lnTo>
                  <a:lnTo>
                    <a:pt x="1659" y="1543"/>
                  </a:lnTo>
                  <a:lnTo>
                    <a:pt x="1771" y="1664"/>
                  </a:lnTo>
                  <a:lnTo>
                    <a:pt x="1905" y="1779"/>
                  </a:lnTo>
                  <a:lnTo>
                    <a:pt x="2039" y="1893"/>
                  </a:lnTo>
                  <a:lnTo>
                    <a:pt x="2174" y="1993"/>
                  </a:lnTo>
                  <a:lnTo>
                    <a:pt x="2331" y="2093"/>
                  </a:lnTo>
                  <a:lnTo>
                    <a:pt x="2488" y="2185"/>
                  </a:lnTo>
                  <a:lnTo>
                    <a:pt x="2656" y="2271"/>
                  </a:lnTo>
                  <a:lnTo>
                    <a:pt x="2835" y="2350"/>
                  </a:lnTo>
                  <a:lnTo>
                    <a:pt x="3014" y="2421"/>
                  </a:lnTo>
                  <a:lnTo>
                    <a:pt x="3238" y="2492"/>
                  </a:lnTo>
                  <a:lnTo>
                    <a:pt x="3462" y="2557"/>
                  </a:lnTo>
                  <a:lnTo>
                    <a:pt x="3686" y="2614"/>
                  </a:lnTo>
                  <a:lnTo>
                    <a:pt x="3921" y="2657"/>
                  </a:lnTo>
                  <a:lnTo>
                    <a:pt x="4168" y="2692"/>
                  </a:lnTo>
                  <a:lnTo>
                    <a:pt x="4414" y="2714"/>
                  </a:lnTo>
                  <a:lnTo>
                    <a:pt x="4661" y="2728"/>
                  </a:lnTo>
                  <a:lnTo>
                    <a:pt x="4918" y="2735"/>
                  </a:lnTo>
                  <a:lnTo>
                    <a:pt x="5131" y="2735"/>
                  </a:lnTo>
                  <a:lnTo>
                    <a:pt x="5355" y="2721"/>
                  </a:lnTo>
                  <a:lnTo>
                    <a:pt x="5579" y="2699"/>
                  </a:lnTo>
                  <a:lnTo>
                    <a:pt x="5803" y="2678"/>
                  </a:lnTo>
                  <a:lnTo>
                    <a:pt x="5803" y="3785"/>
                  </a:lnTo>
                  <a:lnTo>
                    <a:pt x="3921" y="3785"/>
                  </a:lnTo>
                  <a:lnTo>
                    <a:pt x="3753" y="3792"/>
                  </a:lnTo>
                  <a:lnTo>
                    <a:pt x="3596" y="3806"/>
                  </a:lnTo>
                  <a:lnTo>
                    <a:pt x="3440" y="3835"/>
                  </a:lnTo>
                  <a:lnTo>
                    <a:pt x="3294" y="3863"/>
                  </a:lnTo>
                  <a:lnTo>
                    <a:pt x="3148" y="3913"/>
                  </a:lnTo>
                  <a:lnTo>
                    <a:pt x="3014" y="3963"/>
                  </a:lnTo>
                  <a:lnTo>
                    <a:pt x="2891" y="4020"/>
                  </a:lnTo>
                  <a:lnTo>
                    <a:pt x="2779" y="4084"/>
                  </a:lnTo>
                  <a:lnTo>
                    <a:pt x="2667" y="4163"/>
                  </a:lnTo>
                  <a:lnTo>
                    <a:pt x="2577" y="4242"/>
                  </a:lnTo>
                  <a:lnTo>
                    <a:pt x="2499" y="4327"/>
                  </a:lnTo>
                  <a:lnTo>
                    <a:pt x="2431" y="4413"/>
                  </a:lnTo>
                  <a:lnTo>
                    <a:pt x="2375" y="4513"/>
                  </a:lnTo>
                  <a:lnTo>
                    <a:pt x="2331" y="4606"/>
                  </a:lnTo>
                  <a:lnTo>
                    <a:pt x="2308" y="4713"/>
                  </a:lnTo>
                  <a:lnTo>
                    <a:pt x="2297" y="4820"/>
                  </a:lnTo>
                  <a:lnTo>
                    <a:pt x="2297" y="5177"/>
                  </a:lnTo>
                  <a:lnTo>
                    <a:pt x="1255" y="5177"/>
                  </a:lnTo>
                  <a:lnTo>
                    <a:pt x="1121" y="5191"/>
                  </a:lnTo>
                  <a:lnTo>
                    <a:pt x="987" y="5213"/>
                  </a:lnTo>
                  <a:lnTo>
                    <a:pt x="852" y="5248"/>
                  </a:lnTo>
                  <a:lnTo>
                    <a:pt x="729" y="5284"/>
                  </a:lnTo>
                  <a:lnTo>
                    <a:pt x="617" y="5327"/>
                  </a:lnTo>
                  <a:lnTo>
                    <a:pt x="505" y="5377"/>
                  </a:lnTo>
                  <a:lnTo>
                    <a:pt x="415" y="5434"/>
                  </a:lnTo>
                  <a:lnTo>
                    <a:pt x="326" y="5498"/>
                  </a:lnTo>
                  <a:lnTo>
                    <a:pt x="236" y="5569"/>
                  </a:lnTo>
                  <a:lnTo>
                    <a:pt x="169" y="5641"/>
                  </a:lnTo>
                  <a:lnTo>
                    <a:pt x="113" y="5719"/>
                  </a:lnTo>
                  <a:lnTo>
                    <a:pt x="68" y="5798"/>
                  </a:lnTo>
                  <a:lnTo>
                    <a:pt x="34" y="5884"/>
                  </a:lnTo>
                  <a:lnTo>
                    <a:pt x="12" y="5969"/>
                  </a:lnTo>
                  <a:lnTo>
                    <a:pt x="1" y="6062"/>
                  </a:lnTo>
                  <a:lnTo>
                    <a:pt x="1" y="16364"/>
                  </a:lnTo>
                  <a:lnTo>
                    <a:pt x="12" y="16457"/>
                  </a:lnTo>
                  <a:lnTo>
                    <a:pt x="34" y="16543"/>
                  </a:lnTo>
                  <a:lnTo>
                    <a:pt x="68" y="16628"/>
                  </a:lnTo>
                  <a:lnTo>
                    <a:pt x="113" y="16714"/>
                  </a:lnTo>
                  <a:lnTo>
                    <a:pt x="169" y="16792"/>
                  </a:lnTo>
                  <a:lnTo>
                    <a:pt x="236" y="16864"/>
                  </a:lnTo>
                  <a:lnTo>
                    <a:pt x="326" y="16928"/>
                  </a:lnTo>
                  <a:lnTo>
                    <a:pt x="415" y="16992"/>
                  </a:lnTo>
                  <a:lnTo>
                    <a:pt x="505" y="17049"/>
                  </a:lnTo>
                  <a:lnTo>
                    <a:pt x="617" y="17099"/>
                  </a:lnTo>
                  <a:lnTo>
                    <a:pt x="729" y="17149"/>
                  </a:lnTo>
                  <a:lnTo>
                    <a:pt x="852" y="17185"/>
                  </a:lnTo>
                  <a:lnTo>
                    <a:pt x="987" y="17214"/>
                  </a:lnTo>
                  <a:lnTo>
                    <a:pt x="1121" y="17235"/>
                  </a:lnTo>
                  <a:lnTo>
                    <a:pt x="1255" y="17249"/>
                  </a:lnTo>
                  <a:lnTo>
                    <a:pt x="1401" y="17256"/>
                  </a:lnTo>
                  <a:lnTo>
                    <a:pt x="11269" y="17256"/>
                  </a:lnTo>
                  <a:lnTo>
                    <a:pt x="11404" y="17249"/>
                  </a:lnTo>
                  <a:lnTo>
                    <a:pt x="11549" y="17235"/>
                  </a:lnTo>
                  <a:lnTo>
                    <a:pt x="11672" y="17214"/>
                  </a:lnTo>
                  <a:lnTo>
                    <a:pt x="11807" y="17185"/>
                  </a:lnTo>
                  <a:lnTo>
                    <a:pt x="11930" y="17149"/>
                  </a:lnTo>
                  <a:lnTo>
                    <a:pt x="12042" y="17099"/>
                  </a:lnTo>
                  <a:lnTo>
                    <a:pt x="12154" y="17049"/>
                  </a:lnTo>
                  <a:lnTo>
                    <a:pt x="12244" y="16992"/>
                  </a:lnTo>
                  <a:lnTo>
                    <a:pt x="12333" y="16928"/>
                  </a:lnTo>
                  <a:lnTo>
                    <a:pt x="12423" y="16864"/>
                  </a:lnTo>
                  <a:lnTo>
                    <a:pt x="12490" y="16792"/>
                  </a:lnTo>
                  <a:lnTo>
                    <a:pt x="12546" y="16714"/>
                  </a:lnTo>
                  <a:lnTo>
                    <a:pt x="12591" y="16628"/>
                  </a:lnTo>
                  <a:lnTo>
                    <a:pt x="12624" y="16543"/>
                  </a:lnTo>
                  <a:lnTo>
                    <a:pt x="12647" y="16457"/>
                  </a:lnTo>
                  <a:lnTo>
                    <a:pt x="12658" y="16364"/>
                  </a:lnTo>
                  <a:lnTo>
                    <a:pt x="12658" y="6062"/>
                  </a:lnTo>
                  <a:lnTo>
                    <a:pt x="12647" y="5969"/>
                  </a:lnTo>
                  <a:lnTo>
                    <a:pt x="12624" y="5884"/>
                  </a:lnTo>
                  <a:lnTo>
                    <a:pt x="12591" y="5798"/>
                  </a:lnTo>
                  <a:lnTo>
                    <a:pt x="12546" y="5719"/>
                  </a:lnTo>
                  <a:lnTo>
                    <a:pt x="12490" y="5641"/>
                  </a:lnTo>
                  <a:lnTo>
                    <a:pt x="12423" y="5569"/>
                  </a:lnTo>
                  <a:lnTo>
                    <a:pt x="12333" y="5498"/>
                  </a:lnTo>
                  <a:lnTo>
                    <a:pt x="12244" y="5434"/>
                  </a:lnTo>
                  <a:lnTo>
                    <a:pt x="12154" y="5377"/>
                  </a:lnTo>
                  <a:lnTo>
                    <a:pt x="12042" y="5327"/>
                  </a:lnTo>
                  <a:lnTo>
                    <a:pt x="11930" y="5284"/>
                  </a:lnTo>
                  <a:lnTo>
                    <a:pt x="11807" y="5248"/>
                  </a:lnTo>
                  <a:lnTo>
                    <a:pt x="11672" y="5213"/>
                  </a:lnTo>
                  <a:lnTo>
                    <a:pt x="11549" y="5191"/>
                  </a:lnTo>
                  <a:lnTo>
                    <a:pt x="11404" y="5177"/>
                  </a:lnTo>
                  <a:lnTo>
                    <a:pt x="10362" y="5177"/>
                  </a:lnTo>
                  <a:lnTo>
                    <a:pt x="10362" y="4820"/>
                  </a:lnTo>
                  <a:lnTo>
                    <a:pt x="10351" y="4713"/>
                  </a:lnTo>
                  <a:lnTo>
                    <a:pt x="10328" y="4606"/>
                  </a:lnTo>
                  <a:lnTo>
                    <a:pt x="10283" y="4513"/>
                  </a:lnTo>
                  <a:lnTo>
                    <a:pt x="10227" y="4413"/>
                  </a:lnTo>
                  <a:lnTo>
                    <a:pt x="10160" y="4327"/>
                  </a:lnTo>
                  <a:lnTo>
                    <a:pt x="10082" y="4242"/>
                  </a:lnTo>
                  <a:lnTo>
                    <a:pt x="9992" y="4163"/>
                  </a:lnTo>
                  <a:lnTo>
                    <a:pt x="9880" y="4084"/>
                  </a:lnTo>
                  <a:lnTo>
                    <a:pt x="9768" y="4020"/>
                  </a:lnTo>
                  <a:lnTo>
                    <a:pt x="9645" y="3963"/>
                  </a:lnTo>
                  <a:lnTo>
                    <a:pt x="9511" y="3913"/>
                  </a:lnTo>
                  <a:lnTo>
                    <a:pt x="9365" y="3863"/>
                  </a:lnTo>
                  <a:lnTo>
                    <a:pt x="9219" y="3835"/>
                  </a:lnTo>
                  <a:lnTo>
                    <a:pt x="9063" y="3806"/>
                  </a:lnTo>
                  <a:lnTo>
                    <a:pt x="8906" y="3792"/>
                  </a:lnTo>
                  <a:lnTo>
                    <a:pt x="8738" y="3785"/>
                  </a:lnTo>
                  <a:lnTo>
                    <a:pt x="6856" y="3785"/>
                  </a:lnTo>
                  <a:lnTo>
                    <a:pt x="6856" y="2678"/>
                  </a:lnTo>
                  <a:lnTo>
                    <a:pt x="7080" y="2699"/>
                  </a:lnTo>
                  <a:lnTo>
                    <a:pt x="7304" y="2721"/>
                  </a:lnTo>
                  <a:lnTo>
                    <a:pt x="7528" y="2735"/>
                  </a:lnTo>
                  <a:lnTo>
                    <a:pt x="7741" y="2735"/>
                  </a:lnTo>
                  <a:lnTo>
                    <a:pt x="7998" y="2728"/>
                  </a:lnTo>
                  <a:lnTo>
                    <a:pt x="8245" y="2714"/>
                  </a:lnTo>
                  <a:lnTo>
                    <a:pt x="8491" y="2692"/>
                  </a:lnTo>
                  <a:lnTo>
                    <a:pt x="8738" y="2657"/>
                  </a:lnTo>
                  <a:lnTo>
                    <a:pt x="8973" y="2614"/>
                  </a:lnTo>
                  <a:lnTo>
                    <a:pt x="9197" y="2557"/>
                  </a:lnTo>
                  <a:lnTo>
                    <a:pt x="9421" y="2492"/>
                  </a:lnTo>
                  <a:lnTo>
                    <a:pt x="9645" y="2421"/>
                  </a:lnTo>
                  <a:lnTo>
                    <a:pt x="9824" y="2350"/>
                  </a:lnTo>
                  <a:lnTo>
                    <a:pt x="10003" y="2271"/>
                  </a:lnTo>
                  <a:lnTo>
                    <a:pt x="10171" y="2185"/>
                  </a:lnTo>
                  <a:lnTo>
                    <a:pt x="10328" y="2093"/>
                  </a:lnTo>
                  <a:lnTo>
                    <a:pt x="10485" y="1993"/>
                  </a:lnTo>
                  <a:lnTo>
                    <a:pt x="10619" y="1893"/>
                  </a:lnTo>
                  <a:lnTo>
                    <a:pt x="10765" y="1779"/>
                  </a:lnTo>
                  <a:lnTo>
                    <a:pt x="10888" y="1664"/>
                  </a:lnTo>
                  <a:lnTo>
                    <a:pt x="11000" y="1543"/>
                  </a:lnTo>
                  <a:lnTo>
                    <a:pt x="11112" y="1422"/>
                  </a:lnTo>
                  <a:lnTo>
                    <a:pt x="11213" y="1286"/>
                  </a:lnTo>
                  <a:lnTo>
                    <a:pt x="11303" y="1150"/>
                  </a:lnTo>
                  <a:lnTo>
                    <a:pt x="11381" y="1015"/>
                  </a:lnTo>
                  <a:lnTo>
                    <a:pt x="11460" y="865"/>
                  </a:lnTo>
                  <a:lnTo>
                    <a:pt x="11516" y="715"/>
                  </a:lnTo>
                  <a:lnTo>
                    <a:pt x="11572" y="565"/>
                  </a:lnTo>
                  <a:lnTo>
                    <a:pt x="11572" y="501"/>
                  </a:lnTo>
                  <a:lnTo>
                    <a:pt x="11572" y="443"/>
                  </a:lnTo>
                  <a:lnTo>
                    <a:pt x="11549" y="386"/>
                  </a:lnTo>
                  <a:lnTo>
                    <a:pt x="11504" y="336"/>
                  </a:lnTo>
                  <a:lnTo>
                    <a:pt x="11448" y="286"/>
                  </a:lnTo>
                  <a:lnTo>
                    <a:pt x="11392" y="244"/>
                  </a:lnTo>
                  <a:lnTo>
                    <a:pt x="11314" y="208"/>
                  </a:lnTo>
                  <a:lnTo>
                    <a:pt x="11224" y="186"/>
                  </a:lnTo>
                  <a:lnTo>
                    <a:pt x="10989" y="136"/>
                  </a:lnTo>
                  <a:lnTo>
                    <a:pt x="10754" y="94"/>
                  </a:lnTo>
                  <a:lnTo>
                    <a:pt x="10519" y="58"/>
                  </a:lnTo>
                  <a:lnTo>
                    <a:pt x="10295" y="37"/>
                  </a:lnTo>
                  <a:lnTo>
                    <a:pt x="10059" y="15"/>
                  </a:lnTo>
                  <a:lnTo>
                    <a:pt x="9835" y="8"/>
                  </a:lnTo>
                  <a:lnTo>
                    <a:pt x="9611" y="1"/>
                  </a:lnTo>
                  <a:lnTo>
                    <a:pt x="9387" y="8"/>
                  </a:lnTo>
                  <a:lnTo>
                    <a:pt x="9163" y="22"/>
                  </a:lnTo>
                  <a:lnTo>
                    <a:pt x="8951" y="37"/>
                  </a:lnTo>
                  <a:lnTo>
                    <a:pt x="8738" y="65"/>
                  </a:lnTo>
                  <a:lnTo>
                    <a:pt x="8525" y="101"/>
                  </a:lnTo>
                  <a:lnTo>
                    <a:pt x="8323" y="144"/>
                  </a:lnTo>
                  <a:lnTo>
                    <a:pt x="8122" y="194"/>
                  </a:lnTo>
                  <a:lnTo>
                    <a:pt x="7931" y="251"/>
                  </a:lnTo>
                  <a:lnTo>
                    <a:pt x="7741" y="315"/>
                  </a:lnTo>
                  <a:lnTo>
                    <a:pt x="7517" y="401"/>
                  </a:lnTo>
                  <a:lnTo>
                    <a:pt x="7315" y="493"/>
                  </a:lnTo>
                  <a:lnTo>
                    <a:pt x="7125" y="601"/>
                  </a:lnTo>
                  <a:lnTo>
                    <a:pt x="6946" y="715"/>
                  </a:lnTo>
                  <a:lnTo>
                    <a:pt x="6778" y="836"/>
                  </a:lnTo>
                  <a:lnTo>
                    <a:pt x="6609" y="965"/>
                  </a:lnTo>
                  <a:lnTo>
                    <a:pt x="6464" y="1100"/>
                  </a:lnTo>
                  <a:lnTo>
                    <a:pt x="6329" y="1243"/>
                  </a:lnTo>
                  <a:lnTo>
                    <a:pt x="6195" y="1100"/>
                  </a:lnTo>
                  <a:lnTo>
                    <a:pt x="6049" y="965"/>
                  </a:lnTo>
                  <a:lnTo>
                    <a:pt x="5893" y="836"/>
                  </a:lnTo>
                  <a:lnTo>
                    <a:pt x="5713" y="715"/>
                  </a:lnTo>
                  <a:lnTo>
                    <a:pt x="5534" y="601"/>
                  </a:lnTo>
                  <a:lnTo>
                    <a:pt x="5344" y="493"/>
                  </a:lnTo>
                  <a:lnTo>
                    <a:pt x="5142" y="401"/>
                  </a:lnTo>
                  <a:lnTo>
                    <a:pt x="4929" y="315"/>
                  </a:lnTo>
                  <a:lnTo>
                    <a:pt x="4739" y="251"/>
                  </a:lnTo>
                  <a:lnTo>
                    <a:pt x="4537" y="194"/>
                  </a:lnTo>
                  <a:lnTo>
                    <a:pt x="4336" y="144"/>
                  </a:lnTo>
                  <a:lnTo>
                    <a:pt x="4134" y="101"/>
                  </a:lnTo>
                  <a:lnTo>
                    <a:pt x="3921" y="65"/>
                  </a:lnTo>
                  <a:lnTo>
                    <a:pt x="3708" y="37"/>
                  </a:lnTo>
                  <a:lnTo>
                    <a:pt x="3496" y="22"/>
                  </a:lnTo>
                  <a:lnTo>
                    <a:pt x="3272" y="8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0" name="CustomShape 6"/>
            <p:cNvSpPr/>
            <p:nvPr/>
          </p:nvSpPr>
          <p:spPr>
            <a:xfrm flipH="1">
              <a:off x="360360" y="1226520"/>
              <a:ext cx="18720" cy="18360"/>
            </a:xfrm>
            <a:custGeom>
              <a:avLst/>
              <a:gdLst/>
              <a:ahLst/>
              <a:rect l="l" t="t" r="r" b="b"/>
              <a:pathLst>
                <a:path w="1053" h="680">
                  <a:moveTo>
                    <a:pt x="526" y="1"/>
                  </a:moveTo>
                  <a:lnTo>
                    <a:pt x="426" y="8"/>
                  </a:lnTo>
                  <a:lnTo>
                    <a:pt x="325" y="29"/>
                  </a:lnTo>
                  <a:lnTo>
                    <a:pt x="235" y="65"/>
                  </a:lnTo>
                  <a:lnTo>
                    <a:pt x="157" y="101"/>
                  </a:lnTo>
                  <a:lnTo>
                    <a:pt x="90" y="151"/>
                  </a:lnTo>
                  <a:lnTo>
                    <a:pt x="45" y="208"/>
                  </a:lnTo>
                  <a:lnTo>
                    <a:pt x="11" y="272"/>
                  </a:lnTo>
                  <a:lnTo>
                    <a:pt x="0" y="343"/>
                  </a:lnTo>
                  <a:lnTo>
                    <a:pt x="11" y="408"/>
                  </a:lnTo>
                  <a:lnTo>
                    <a:pt x="45" y="472"/>
                  </a:lnTo>
                  <a:lnTo>
                    <a:pt x="90" y="529"/>
                  </a:lnTo>
                  <a:lnTo>
                    <a:pt x="157" y="579"/>
                  </a:lnTo>
                  <a:lnTo>
                    <a:pt x="235" y="622"/>
                  </a:lnTo>
                  <a:lnTo>
                    <a:pt x="325" y="650"/>
                  </a:lnTo>
                  <a:lnTo>
                    <a:pt x="426" y="672"/>
                  </a:lnTo>
                  <a:lnTo>
                    <a:pt x="526" y="679"/>
                  </a:lnTo>
                  <a:lnTo>
                    <a:pt x="638" y="672"/>
                  </a:lnTo>
                  <a:lnTo>
                    <a:pt x="739" y="650"/>
                  </a:lnTo>
                  <a:lnTo>
                    <a:pt x="829" y="622"/>
                  </a:lnTo>
                  <a:lnTo>
                    <a:pt x="907" y="579"/>
                  </a:lnTo>
                  <a:lnTo>
                    <a:pt x="963" y="529"/>
                  </a:lnTo>
                  <a:lnTo>
                    <a:pt x="1019" y="472"/>
                  </a:lnTo>
                  <a:lnTo>
                    <a:pt x="1042" y="408"/>
                  </a:lnTo>
                  <a:lnTo>
                    <a:pt x="1053" y="343"/>
                  </a:lnTo>
                  <a:lnTo>
                    <a:pt x="1042" y="272"/>
                  </a:lnTo>
                  <a:lnTo>
                    <a:pt x="1019" y="208"/>
                  </a:lnTo>
                  <a:lnTo>
                    <a:pt x="963" y="151"/>
                  </a:lnTo>
                  <a:lnTo>
                    <a:pt x="907" y="101"/>
                  </a:lnTo>
                  <a:lnTo>
                    <a:pt x="829" y="65"/>
                  </a:lnTo>
                  <a:lnTo>
                    <a:pt x="739" y="29"/>
                  </a:lnTo>
                  <a:lnTo>
                    <a:pt x="638" y="8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41" name="Group 7"/>
          <p:cNvGrpSpPr/>
          <p:nvPr/>
        </p:nvGrpSpPr>
        <p:grpSpPr>
          <a:xfrm>
            <a:off x="532080" y="1642320"/>
            <a:ext cx="4319640" cy="2209320"/>
            <a:chOff x="532080" y="1642320"/>
            <a:chExt cx="4319640" cy="2209320"/>
          </a:xfrm>
        </p:grpSpPr>
        <p:sp>
          <p:nvSpPr>
            <p:cNvPr id="442" name="CustomShape 8"/>
            <p:cNvSpPr/>
            <p:nvPr/>
          </p:nvSpPr>
          <p:spPr>
            <a:xfrm>
              <a:off x="1111320" y="1642320"/>
              <a:ext cx="2171520" cy="2209320"/>
            </a:xfrm>
            <a:prstGeom prst="ellipse">
              <a:avLst/>
            </a:prstGeom>
            <a:noFill/>
            <a:ln w="19050">
              <a:solidFill>
                <a:srgbClr val="92d0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43" name="Group 9"/>
            <p:cNvGrpSpPr/>
            <p:nvPr/>
          </p:nvGrpSpPr>
          <p:grpSpPr>
            <a:xfrm>
              <a:off x="532080" y="1909800"/>
              <a:ext cx="2308320" cy="1726200"/>
              <a:chOff x="532080" y="1909800"/>
              <a:chExt cx="2308320" cy="1726200"/>
            </a:xfrm>
          </p:grpSpPr>
          <p:sp>
            <p:nvSpPr>
              <p:cNvPr id="444" name="CustomShape 10"/>
              <p:cNvSpPr/>
              <p:nvPr/>
            </p:nvSpPr>
            <p:spPr>
              <a:xfrm>
                <a:off x="555480" y="3378240"/>
                <a:ext cx="2284920" cy="257760"/>
              </a:xfrm>
              <a:prstGeom prst="rect">
                <a:avLst/>
              </a:pr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fr-FR" sz="11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Intrégral E, AURA AÉRO</a:t>
                </a:r>
                <a:endParaRPr b="0" lang="fr-FR" sz="1100" spc="-1" strike="noStrike">
                  <a:latin typeface="Arial"/>
                </a:endParaRPr>
              </a:p>
            </p:txBody>
          </p:sp>
          <p:pic>
            <p:nvPicPr>
              <p:cNvPr id="445" name="Google Shape;393;p18" descr=""/>
              <p:cNvPicPr/>
              <p:nvPr/>
            </p:nvPicPr>
            <p:blipFill>
              <a:blip r:embed="rId1"/>
              <a:stretch/>
            </p:blipFill>
            <p:spPr>
              <a:xfrm>
                <a:off x="532080" y="1909800"/>
                <a:ext cx="2284920" cy="146196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446" name="CustomShape 11"/>
            <p:cNvSpPr/>
            <p:nvPr/>
          </p:nvSpPr>
          <p:spPr>
            <a:xfrm>
              <a:off x="2197440" y="1656000"/>
              <a:ext cx="2654280" cy="30348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92d050"/>
                  </a:solidFill>
                  <a:latin typeface="Arial"/>
                  <a:ea typeface="Arial"/>
                </a:rPr>
                <a:t>o</a:t>
              </a: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 Avion remorqueur électrique </a:t>
              </a:r>
              <a:endParaRPr b="0" lang="fr-FR" sz="1400" spc="-1" strike="noStrike">
                <a:latin typeface="Arial"/>
              </a:endParaRPr>
            </a:p>
          </p:txBody>
        </p:sp>
      </p:grpSp>
      <p:sp>
        <p:nvSpPr>
          <p:cNvPr id="447" name="CustomShape 12"/>
          <p:cNvSpPr/>
          <p:nvPr/>
        </p:nvSpPr>
        <p:spPr>
          <a:xfrm>
            <a:off x="3716640" y="2254680"/>
            <a:ext cx="5426640" cy="136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92d050"/>
                </a:solidFill>
                <a:latin typeface="Arial"/>
                <a:ea typeface="Arial"/>
              </a:rPr>
              <a:t>OBJECTIFS pour l’ATVV : 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Noto Sans Symbols"/>
              <a:buChar char=""/>
              <a:tabLst>
                <a:tab algn="l" pos="0"/>
              </a:tabLst>
            </a:pP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Réduction des nuisances </a:t>
            </a:r>
            <a:endParaRPr b="0" lang="fr-FR" sz="1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Noto Sans Symbols"/>
              <a:buChar char=""/>
              <a:tabLst>
                <a:tab algn="l" pos="0"/>
              </a:tabLst>
            </a:pP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Réduction des rejets CO2</a:t>
            </a:r>
            <a:endParaRPr b="0" lang="fr-FR" sz="1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Noto Sans Symbols"/>
              <a:buChar char=""/>
              <a:tabLst>
                <a:tab algn="l" pos="0"/>
              </a:tabLst>
            </a:pP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Maintien activité aérotractée  </a:t>
            </a:r>
            <a:endParaRPr b="0" lang="fr-FR" sz="1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Noto Sans Symbols"/>
              <a:buChar char=""/>
              <a:tabLst>
                <a:tab algn="l" pos="0"/>
              </a:tabLst>
            </a:pPr>
            <a:r>
              <a:rPr b="0" lang="fr-FR" sz="1400" spc="-1" strike="noStrike">
                <a:solidFill>
                  <a:srgbClr val="333333"/>
                </a:solidFill>
                <a:latin typeface="Arial"/>
                <a:ea typeface="Arial"/>
              </a:rPr>
              <a:t>Innovation collaborative avec Aura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448" name="CustomShape 13"/>
          <p:cNvSpPr/>
          <p:nvPr/>
        </p:nvSpPr>
        <p:spPr>
          <a:xfrm>
            <a:off x="6018840" y="1082160"/>
            <a:ext cx="3124440" cy="72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fr-FR" sz="1400" spc="-1" strike="noStrike">
                <a:solidFill>
                  <a:srgbClr val="92d050"/>
                </a:solidFill>
                <a:latin typeface="Arial"/>
                <a:ea typeface="Arial"/>
              </a:rPr>
              <a:t>Projet ATVV horizon 2024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fr-FR" sz="1400" spc="-1" strike="noStrike">
                <a:solidFill>
                  <a:srgbClr val="92d050"/>
                </a:solidFill>
                <a:latin typeface="Arial"/>
                <a:ea typeface="Arial"/>
              </a:rPr>
              <a:t>Projet comité régional planeur 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449" name="CustomShape 14"/>
          <p:cNvSpPr/>
          <p:nvPr/>
        </p:nvSpPr>
        <p:spPr>
          <a:xfrm>
            <a:off x="6018840" y="984240"/>
            <a:ext cx="360" cy="924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91080" y="303840"/>
            <a:ext cx="436248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D’autres projets à venir ?</a:t>
            </a:r>
            <a:endParaRPr b="0" lang="fr-FR" sz="2800" spc="-1" strike="noStrike">
              <a:latin typeface="Arial"/>
            </a:endParaRPr>
          </a:p>
        </p:txBody>
      </p:sp>
      <p:grpSp>
        <p:nvGrpSpPr>
          <p:cNvPr id="451" name="Group 2"/>
          <p:cNvGrpSpPr/>
          <p:nvPr/>
        </p:nvGrpSpPr>
        <p:grpSpPr>
          <a:xfrm>
            <a:off x="74160" y="859680"/>
            <a:ext cx="4494240" cy="3487680"/>
            <a:chOff x="74160" y="859680"/>
            <a:chExt cx="4494240" cy="3487680"/>
          </a:xfrm>
        </p:grpSpPr>
        <p:sp>
          <p:nvSpPr>
            <p:cNvPr id="452" name="CustomShape 3"/>
            <p:cNvSpPr/>
            <p:nvPr/>
          </p:nvSpPr>
          <p:spPr>
            <a:xfrm>
              <a:off x="74160" y="859680"/>
              <a:ext cx="4494240" cy="100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fr-FR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venir"/>
                  <a:ea typeface="Avenir"/>
                </a:rPr>
                <a:t>🡪 </a:t>
              </a:r>
              <a:r>
                <a:rPr b="0" lang="fr-FR" sz="1400" spc="-1" strike="noStrike">
                  <a:solidFill>
                    <a:srgbClr val="000000"/>
                  </a:solidFill>
                  <a:latin typeface="Avenir"/>
                  <a:ea typeface="Avenir"/>
                </a:rPr>
                <a:t>PV hangar ACG et autres?</a:t>
              </a:r>
              <a:endParaRPr b="0" lang="fr-FR" sz="1400" spc="-1" strike="noStrike">
                <a:latin typeface="Arial"/>
              </a:endParaRPr>
            </a:p>
            <a:p>
              <a:pPr marL="171360" indent="-170640">
                <a:lnSpc>
                  <a:spcPct val="100000"/>
                </a:lnSpc>
                <a:buClr>
                  <a:srgbClr val="000000"/>
                </a:buClr>
                <a:buFont typeface="Noto Sans Symbols"/>
                <a:buChar char=""/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b0f0"/>
                  </a:solidFill>
                  <a:latin typeface="Avenir"/>
                  <a:ea typeface="Avenir"/>
                </a:rPr>
                <a:t>Locaux ATVV basse émission?</a:t>
              </a:r>
              <a:endParaRPr b="0" lang="fr-FR" sz="1400" spc="-1" strike="noStrike">
                <a:latin typeface="Arial"/>
              </a:endParaRPr>
            </a:p>
            <a:p>
              <a:pPr marL="457200">
                <a:lnSpc>
                  <a:spcPct val="100000"/>
                </a:lnSpc>
                <a:tabLst>
                  <a:tab algn="l" pos="0"/>
                </a:tabLst>
              </a:pPr>
              <a:endParaRPr b="0" lang="fr-FR" sz="1400" spc="-1" strike="noStrike">
                <a:latin typeface="Arial"/>
              </a:endParaRPr>
            </a:p>
          </p:txBody>
        </p:sp>
        <p:grpSp>
          <p:nvGrpSpPr>
            <p:cNvPr id="453" name="Group 4"/>
            <p:cNvGrpSpPr/>
            <p:nvPr/>
          </p:nvGrpSpPr>
          <p:grpSpPr>
            <a:xfrm>
              <a:off x="108720" y="1752480"/>
              <a:ext cx="3975120" cy="2594880"/>
              <a:chOff x="108720" y="1752480"/>
              <a:chExt cx="3975120" cy="2594880"/>
            </a:xfrm>
          </p:grpSpPr>
          <p:grpSp>
            <p:nvGrpSpPr>
              <p:cNvPr id="454" name="Group 5"/>
              <p:cNvGrpSpPr/>
              <p:nvPr/>
            </p:nvGrpSpPr>
            <p:grpSpPr>
              <a:xfrm>
                <a:off x="108720" y="2076120"/>
                <a:ext cx="3975120" cy="2271240"/>
                <a:chOff x="108720" y="2076120"/>
                <a:chExt cx="3975120" cy="2271240"/>
              </a:xfrm>
            </p:grpSpPr>
            <p:pic>
              <p:nvPicPr>
                <p:cNvPr id="455" name="Google Shape;407;p19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108720" y="2076120"/>
                  <a:ext cx="3975120" cy="227124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456" name="CustomShape 6"/>
                <p:cNvSpPr/>
                <p:nvPr/>
              </p:nvSpPr>
              <p:spPr>
                <a:xfrm rot="720000">
                  <a:off x="1355040" y="3597840"/>
                  <a:ext cx="78480" cy="79560"/>
                </a:xfrm>
                <a:prstGeom prst="rect">
                  <a:avLst/>
                </a:pr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57" name="CustomShape 7"/>
                <p:cNvSpPr/>
                <p:nvPr/>
              </p:nvSpPr>
              <p:spPr>
                <a:xfrm flipH="1" rot="19210800">
                  <a:off x="860040" y="3395160"/>
                  <a:ext cx="156960" cy="64800"/>
                </a:xfrm>
                <a:prstGeom prst="rect">
                  <a:avLst/>
                </a:pr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458" name="CustomShape 8"/>
              <p:cNvSpPr/>
              <p:nvPr/>
            </p:nvSpPr>
            <p:spPr>
              <a:xfrm flipH="1">
                <a:off x="1368360" y="1752480"/>
                <a:ext cx="952200" cy="18748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>
                <a:solidFill>
                  <a:srgbClr val="f8d91a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59" name="CustomShape 9"/>
              <p:cNvSpPr/>
              <p:nvPr/>
            </p:nvSpPr>
            <p:spPr>
              <a:xfrm flipH="1">
                <a:off x="1000080" y="1752480"/>
                <a:ext cx="1320120" cy="16246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>
                <a:solidFill>
                  <a:srgbClr val="f8d91a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460" name="Group 10"/>
          <p:cNvGrpSpPr/>
          <p:nvPr/>
        </p:nvGrpSpPr>
        <p:grpSpPr>
          <a:xfrm>
            <a:off x="4184640" y="970560"/>
            <a:ext cx="4849560" cy="3188160"/>
            <a:chOff x="4184640" y="970560"/>
            <a:chExt cx="4849560" cy="3188160"/>
          </a:xfrm>
        </p:grpSpPr>
        <p:pic>
          <p:nvPicPr>
            <p:cNvPr id="461" name="Google Shape;413;p19" descr=""/>
            <p:cNvPicPr/>
            <p:nvPr/>
          </p:nvPicPr>
          <p:blipFill>
            <a:blip r:embed="rId2"/>
            <a:stretch/>
          </p:blipFill>
          <p:spPr>
            <a:xfrm>
              <a:off x="4600080" y="1660680"/>
              <a:ext cx="2178360" cy="1393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62" name="Google Shape;414;p19" descr="SCHEMPP-HIRTH Flugzeugbau GmbH: Discus-2cFES"/>
            <p:cNvPicPr/>
            <p:nvPr/>
          </p:nvPicPr>
          <p:blipFill>
            <a:blip r:embed="rId3"/>
            <a:srcRect l="13117" t="0" r="6032" b="0"/>
            <a:stretch/>
          </p:blipFill>
          <p:spPr>
            <a:xfrm>
              <a:off x="4600080" y="3233880"/>
              <a:ext cx="2210040" cy="924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63" name="CustomShape 11"/>
            <p:cNvSpPr/>
            <p:nvPr/>
          </p:nvSpPr>
          <p:spPr>
            <a:xfrm>
              <a:off x="6810840" y="3913200"/>
              <a:ext cx="2078640" cy="24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000" spc="-1" strike="noStrike">
                  <a:solidFill>
                    <a:srgbClr val="000000"/>
                  </a:solidFill>
                  <a:latin typeface="Arial"/>
                  <a:ea typeface="Arial"/>
                </a:rPr>
                <a:t>Discus 2cFES, Schempp-Hirth</a:t>
              </a:r>
              <a:endParaRPr b="0" lang="fr-FR" sz="1000" spc="-1" strike="noStrike">
                <a:latin typeface="Arial"/>
              </a:endParaRPr>
            </a:p>
          </p:txBody>
        </p:sp>
        <p:sp>
          <p:nvSpPr>
            <p:cNvPr id="464" name="CustomShape 12"/>
            <p:cNvSpPr/>
            <p:nvPr/>
          </p:nvSpPr>
          <p:spPr>
            <a:xfrm>
              <a:off x="6779160" y="2797920"/>
              <a:ext cx="2212200" cy="24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000" spc="-1" strike="noStrike">
                  <a:solidFill>
                    <a:srgbClr val="000000"/>
                  </a:solidFill>
                  <a:latin typeface="Arial"/>
                  <a:ea typeface="Arial"/>
                </a:rPr>
                <a:t>Intégral E, Aura Aéro </a:t>
              </a:r>
              <a:endParaRPr b="0" lang="fr-FR" sz="1000" spc="-1" strike="noStrike">
                <a:latin typeface="Arial"/>
              </a:endParaRPr>
            </a:p>
          </p:txBody>
        </p:sp>
        <p:sp>
          <p:nvSpPr>
            <p:cNvPr id="465" name="CustomShape 13"/>
            <p:cNvSpPr/>
            <p:nvPr/>
          </p:nvSpPr>
          <p:spPr>
            <a:xfrm>
              <a:off x="4184640" y="970560"/>
              <a:ext cx="4849560" cy="126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Noto Sans Symbols"/>
                <a:buChar char=""/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Des systèmes électriques d’avenir </a:t>
              </a:r>
              <a:endParaRPr b="0" lang="fr-FR" sz="1400" spc="-1" strike="noStrike">
                <a:latin typeface="Arial"/>
              </a:endParaRPr>
            </a:p>
            <a:p>
              <a:pPr lvl="1"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Avion école électrique  (ACG)?</a:t>
              </a:r>
              <a:endParaRPr b="0" lang="fr-FR" sz="1400" spc="-1" strike="noStrike">
                <a:latin typeface="Arial"/>
              </a:endParaRPr>
            </a:p>
            <a:p>
              <a:pPr lvl="1"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Accueil aéronefs électriques extérieurs</a:t>
              </a:r>
              <a:endParaRPr b="0" lang="fr-FR" sz="14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-"/>
              </a:pPr>
              <a:r>
                <a:rPr b="0" lang="fr-FR" sz="1400" spc="-1" strike="noStrike">
                  <a:solidFill>
                    <a:srgbClr val="00b0f0"/>
                  </a:solidFill>
                  <a:latin typeface="Arial"/>
                  <a:ea typeface="Arial"/>
                </a:rPr>
                <a:t>1 planeur FES* ?</a:t>
              </a:r>
              <a:endParaRPr b="0" lang="fr-FR" sz="14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  <a:tabLst>
                  <a:tab algn="l" pos="0"/>
                </a:tabLst>
              </a:pPr>
              <a:r>
                <a:rPr b="0" i="1" lang="fr-FR" sz="1050" spc="-1" strike="noStrike">
                  <a:solidFill>
                    <a:srgbClr val="000000"/>
                  </a:solidFill>
                  <a:latin typeface="Arial"/>
                  <a:ea typeface="Arial"/>
                </a:rPr>
                <a:t>*Front Electric Sustainer</a:t>
              </a:r>
              <a:endParaRPr b="0" lang="fr-FR" sz="1050" spc="-1" strike="noStrike">
                <a:latin typeface="Arial"/>
              </a:endParaRPr>
            </a:p>
            <a:p>
              <a:pPr marL="285840" indent="-183600" algn="ctr">
                <a:lnSpc>
                  <a:spcPct val="100000"/>
                </a:lnSpc>
                <a:tabLst>
                  <a:tab algn="l" pos="0"/>
                </a:tabLst>
              </a:pPr>
              <a:endParaRPr b="0" lang="fr-FR" sz="105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5" dur="indefinite" restart="never" nodeType="tmRoot">
          <p:childTnLst>
            <p:seq>
              <p:cTn id="76" dur="indefinite" nodeType="mainSeq"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144720" y="394200"/>
            <a:ext cx="198432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Sommaire 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3273480" y="1082880"/>
            <a:ext cx="923040" cy="84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fr-FR" sz="4000" spc="-1" strike="noStrike">
                <a:solidFill>
                  <a:srgbClr val="a8d13d"/>
                </a:solidFill>
                <a:latin typeface="Arial"/>
                <a:ea typeface="Arial"/>
              </a:rPr>
              <a:t>01</a:t>
            </a:r>
            <a:endParaRPr b="0" lang="fr-FR" sz="4000" spc="-1" strike="noStrike">
              <a:latin typeface="Arial"/>
            </a:endParaRPr>
          </a:p>
        </p:txBody>
      </p:sp>
      <p:sp>
        <p:nvSpPr>
          <p:cNvPr id="188" name="CustomShape 3"/>
          <p:cNvSpPr/>
          <p:nvPr/>
        </p:nvSpPr>
        <p:spPr>
          <a:xfrm>
            <a:off x="3278160" y="2327040"/>
            <a:ext cx="923040" cy="84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fr-FR" sz="4000" spc="-1" strike="noStrike">
                <a:solidFill>
                  <a:srgbClr val="a8d13d"/>
                </a:solidFill>
                <a:latin typeface="Arial"/>
                <a:ea typeface="Arial"/>
              </a:rPr>
              <a:t>02</a:t>
            </a:r>
            <a:endParaRPr b="0" lang="fr-FR" sz="4000" spc="-1" strike="noStrike">
              <a:latin typeface="Arial"/>
            </a:endParaRPr>
          </a:p>
        </p:txBody>
      </p:sp>
      <p:sp>
        <p:nvSpPr>
          <p:cNvPr id="189" name="CustomShape 4"/>
          <p:cNvSpPr/>
          <p:nvPr/>
        </p:nvSpPr>
        <p:spPr>
          <a:xfrm>
            <a:off x="4431240" y="2327040"/>
            <a:ext cx="4594680" cy="84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spcAft>
                <a:spcPts val="1599"/>
              </a:spcAft>
              <a:tabLst>
                <a:tab algn="l" pos="0"/>
              </a:tabLst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Arial"/>
              </a:rPr>
              <a:t>Notre engagement pour </a:t>
            </a:r>
            <a:br/>
            <a:r>
              <a:rPr b="0" lang="fr-FR" sz="1800" spc="-1" strike="noStrike">
                <a:solidFill>
                  <a:srgbClr val="000000"/>
                </a:solidFill>
                <a:latin typeface="Arial"/>
                <a:ea typeface="Arial"/>
              </a:rPr>
              <a:t>le développement durable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0" name="CustomShape 5"/>
          <p:cNvSpPr/>
          <p:nvPr/>
        </p:nvSpPr>
        <p:spPr>
          <a:xfrm>
            <a:off x="4392720" y="1359000"/>
            <a:ext cx="2816640" cy="3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spcAft>
                <a:spcPts val="1599"/>
              </a:spcAft>
              <a:tabLst>
                <a:tab algn="l" pos="0"/>
              </a:tabLst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Arial"/>
              </a:rPr>
              <a:t>Présentation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91" name="Google Shape;75;p2" descr="Une image contenant montagne, plane, volant, extérieur&#10;&#10;Description générée automatiquement"/>
          <p:cNvPicPr/>
          <p:nvPr/>
        </p:nvPicPr>
        <p:blipFill>
          <a:blip r:embed="rId1"/>
          <a:stretch/>
        </p:blipFill>
        <p:spPr>
          <a:xfrm>
            <a:off x="0" y="1236600"/>
            <a:ext cx="3159360" cy="3159360"/>
          </a:xfrm>
          <a:prstGeom prst="rect">
            <a:avLst/>
          </a:prstGeom>
          <a:ln w="0">
            <a:noFill/>
          </a:ln>
        </p:spPr>
      </p:pic>
      <p:sp>
        <p:nvSpPr>
          <p:cNvPr id="192" name="CustomShape 6"/>
          <p:cNvSpPr/>
          <p:nvPr/>
        </p:nvSpPr>
        <p:spPr>
          <a:xfrm>
            <a:off x="3273480" y="3555360"/>
            <a:ext cx="923040" cy="84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fr-FR" sz="4000" spc="-1" strike="noStrike">
                <a:solidFill>
                  <a:srgbClr val="a8d13d"/>
                </a:solidFill>
                <a:latin typeface="Arial"/>
                <a:ea typeface="Arial"/>
              </a:rPr>
              <a:t>03</a:t>
            </a:r>
            <a:endParaRPr b="0" lang="fr-FR" sz="4000" spc="-1" strike="noStrike">
              <a:latin typeface="Arial"/>
            </a:endParaRPr>
          </a:p>
        </p:txBody>
      </p:sp>
      <p:sp>
        <p:nvSpPr>
          <p:cNvPr id="193" name="CustomShape 7"/>
          <p:cNvSpPr/>
          <p:nvPr/>
        </p:nvSpPr>
        <p:spPr>
          <a:xfrm>
            <a:off x="4411800" y="3869640"/>
            <a:ext cx="2523600" cy="3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spcAft>
                <a:spcPts val="1599"/>
              </a:spcAft>
              <a:tabLst>
                <a:tab algn="l" pos="0"/>
              </a:tabLst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Arial"/>
              </a:rPr>
              <a:t>Les projets pour un aérodrome durable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4" name="CustomShape 8"/>
          <p:cNvSpPr/>
          <p:nvPr/>
        </p:nvSpPr>
        <p:spPr>
          <a:xfrm>
            <a:off x="4366080" y="3618000"/>
            <a:ext cx="25920" cy="840600"/>
          </a:xfrm>
          <a:custGeom>
            <a:avLst/>
            <a:gdLst/>
            <a:ahLst/>
            <a:rect l="l" t="t" r="r" b="b"/>
            <a:pathLst>
              <a:path w="1061" h="31989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9"/>
          <p:cNvSpPr/>
          <p:nvPr/>
        </p:nvSpPr>
        <p:spPr>
          <a:xfrm>
            <a:off x="4352760" y="2327040"/>
            <a:ext cx="25920" cy="840600"/>
          </a:xfrm>
          <a:custGeom>
            <a:avLst/>
            <a:gdLst/>
            <a:ahLst/>
            <a:rect l="l" t="t" r="r" b="b"/>
            <a:pathLst>
              <a:path w="1061" h="31989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10"/>
          <p:cNvSpPr/>
          <p:nvPr/>
        </p:nvSpPr>
        <p:spPr>
          <a:xfrm>
            <a:off x="4352760" y="1161360"/>
            <a:ext cx="25920" cy="840600"/>
          </a:xfrm>
          <a:custGeom>
            <a:avLst/>
            <a:gdLst/>
            <a:ahLst/>
            <a:rect l="l" t="t" r="r" b="b"/>
            <a:pathLst>
              <a:path w="1061" h="31989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157680" y="374040"/>
            <a:ext cx="613512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Créons ensemble un horizon durable</a:t>
            </a:r>
            <a:endParaRPr b="0" lang="fr-FR" sz="2800" spc="-1" strike="noStrike">
              <a:latin typeface="Arial"/>
            </a:endParaRPr>
          </a:p>
        </p:txBody>
      </p:sp>
      <p:grpSp>
        <p:nvGrpSpPr>
          <p:cNvPr id="467" name="Group 2"/>
          <p:cNvGrpSpPr/>
          <p:nvPr/>
        </p:nvGrpSpPr>
        <p:grpSpPr>
          <a:xfrm>
            <a:off x="157320" y="2357640"/>
            <a:ext cx="1182600" cy="1286640"/>
            <a:chOff x="157320" y="2357640"/>
            <a:chExt cx="1182600" cy="1286640"/>
          </a:xfrm>
        </p:grpSpPr>
        <p:pic>
          <p:nvPicPr>
            <p:cNvPr id="468" name="Google Shape;424;p20" descr=""/>
            <p:cNvPicPr/>
            <p:nvPr/>
          </p:nvPicPr>
          <p:blipFill>
            <a:blip r:embed="rId1"/>
            <a:srcRect l="12668" t="7992" r="10140" b="15865"/>
            <a:stretch/>
          </p:blipFill>
          <p:spPr>
            <a:xfrm>
              <a:off x="370080" y="2755800"/>
              <a:ext cx="825120" cy="69984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469" name="Group 3"/>
            <p:cNvGrpSpPr/>
            <p:nvPr/>
          </p:nvGrpSpPr>
          <p:grpSpPr>
            <a:xfrm>
              <a:off x="157320" y="2357640"/>
              <a:ext cx="1182600" cy="1286640"/>
              <a:chOff x="157320" y="2357640"/>
              <a:chExt cx="1182600" cy="1286640"/>
            </a:xfrm>
          </p:grpSpPr>
          <p:sp>
            <p:nvSpPr>
              <p:cNvPr id="470" name="CustomShape 4"/>
              <p:cNvSpPr/>
              <p:nvPr/>
            </p:nvSpPr>
            <p:spPr>
              <a:xfrm>
                <a:off x="167760" y="2503080"/>
                <a:ext cx="1172160" cy="1141200"/>
              </a:xfrm>
              <a:prstGeom prst="ellipse">
                <a:avLst/>
              </a:prstGeom>
              <a:noFill/>
              <a:ln w="25400">
                <a:solidFill>
                  <a:srgbClr val="92d05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471" name="Group 5"/>
              <p:cNvGrpSpPr/>
              <p:nvPr/>
            </p:nvGrpSpPr>
            <p:grpSpPr>
              <a:xfrm>
                <a:off x="157320" y="2357640"/>
                <a:ext cx="402840" cy="385200"/>
                <a:chOff x="157320" y="2357640"/>
                <a:chExt cx="402840" cy="385200"/>
              </a:xfrm>
            </p:grpSpPr>
            <p:sp>
              <p:nvSpPr>
                <p:cNvPr id="472" name="CustomShape 6"/>
                <p:cNvSpPr/>
                <p:nvPr/>
              </p:nvSpPr>
              <p:spPr>
                <a:xfrm flipH="1">
                  <a:off x="349920" y="2357640"/>
                  <a:ext cx="16920" cy="32400"/>
                </a:xfrm>
                <a:custGeom>
                  <a:avLst/>
                  <a:gdLst/>
                  <a:ahLst/>
                  <a:rect l="l" t="t" r="r" b="b"/>
                  <a:pathLst>
                    <a:path w="1054" h="1479">
                      <a:moveTo>
                        <a:pt x="527" y="1"/>
                      </a:moveTo>
                      <a:lnTo>
                        <a:pt x="426" y="8"/>
                      </a:lnTo>
                      <a:lnTo>
                        <a:pt x="325" y="29"/>
                      </a:lnTo>
                      <a:lnTo>
                        <a:pt x="236" y="58"/>
                      </a:lnTo>
                      <a:lnTo>
                        <a:pt x="157" y="101"/>
                      </a:lnTo>
                      <a:lnTo>
                        <a:pt x="90" y="151"/>
                      </a:lnTo>
                      <a:lnTo>
                        <a:pt x="45" y="208"/>
                      </a:lnTo>
                      <a:lnTo>
                        <a:pt x="12" y="272"/>
                      </a:lnTo>
                      <a:lnTo>
                        <a:pt x="0" y="336"/>
                      </a:lnTo>
                      <a:lnTo>
                        <a:pt x="0" y="1143"/>
                      </a:lnTo>
                      <a:lnTo>
                        <a:pt x="12" y="1207"/>
                      </a:lnTo>
                      <a:lnTo>
                        <a:pt x="45" y="1272"/>
                      </a:lnTo>
                      <a:lnTo>
                        <a:pt x="90" y="1329"/>
                      </a:lnTo>
                      <a:lnTo>
                        <a:pt x="157" y="1379"/>
                      </a:lnTo>
                      <a:lnTo>
                        <a:pt x="236" y="1422"/>
                      </a:lnTo>
                      <a:lnTo>
                        <a:pt x="325" y="1450"/>
                      </a:lnTo>
                      <a:lnTo>
                        <a:pt x="426" y="1472"/>
                      </a:lnTo>
                      <a:lnTo>
                        <a:pt x="527" y="1479"/>
                      </a:lnTo>
                      <a:lnTo>
                        <a:pt x="639" y="1472"/>
                      </a:lnTo>
                      <a:lnTo>
                        <a:pt x="740" y="1450"/>
                      </a:lnTo>
                      <a:lnTo>
                        <a:pt x="829" y="1422"/>
                      </a:lnTo>
                      <a:lnTo>
                        <a:pt x="908" y="1379"/>
                      </a:lnTo>
                      <a:lnTo>
                        <a:pt x="964" y="1329"/>
                      </a:lnTo>
                      <a:lnTo>
                        <a:pt x="1020" y="1272"/>
                      </a:lnTo>
                      <a:lnTo>
                        <a:pt x="1042" y="1207"/>
                      </a:lnTo>
                      <a:lnTo>
                        <a:pt x="1053" y="1143"/>
                      </a:lnTo>
                      <a:lnTo>
                        <a:pt x="1053" y="336"/>
                      </a:lnTo>
                      <a:lnTo>
                        <a:pt x="1042" y="272"/>
                      </a:lnTo>
                      <a:lnTo>
                        <a:pt x="1020" y="208"/>
                      </a:lnTo>
                      <a:lnTo>
                        <a:pt x="964" y="151"/>
                      </a:lnTo>
                      <a:lnTo>
                        <a:pt x="908" y="101"/>
                      </a:lnTo>
                      <a:lnTo>
                        <a:pt x="829" y="58"/>
                      </a:lnTo>
                      <a:lnTo>
                        <a:pt x="740" y="29"/>
                      </a:lnTo>
                      <a:lnTo>
                        <a:pt x="639" y="8"/>
                      </a:lnTo>
                      <a:lnTo>
                        <a:pt x="527" y="1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73" name="CustomShape 7"/>
                <p:cNvSpPr/>
                <p:nvPr/>
              </p:nvSpPr>
              <p:spPr>
                <a:xfrm flipH="1">
                  <a:off x="451440" y="2462760"/>
                  <a:ext cx="38160" cy="14400"/>
                </a:xfrm>
                <a:custGeom>
                  <a:avLst/>
                  <a:gdLst/>
                  <a:ahLst/>
                  <a:rect l="l" t="t" r="r" b="b"/>
                  <a:pathLst>
                    <a:path w="2330" h="679">
                      <a:moveTo>
                        <a:pt x="538" y="0"/>
                      </a:moveTo>
                      <a:lnTo>
                        <a:pt x="426" y="8"/>
                      </a:lnTo>
                      <a:lnTo>
                        <a:pt x="325" y="29"/>
                      </a:lnTo>
                      <a:lnTo>
                        <a:pt x="235" y="58"/>
                      </a:lnTo>
                      <a:lnTo>
                        <a:pt x="157" y="100"/>
                      </a:lnTo>
                      <a:lnTo>
                        <a:pt x="90" y="150"/>
                      </a:lnTo>
                      <a:lnTo>
                        <a:pt x="45" y="207"/>
                      </a:lnTo>
                      <a:lnTo>
                        <a:pt x="11" y="272"/>
                      </a:lnTo>
                      <a:lnTo>
                        <a:pt x="0" y="336"/>
                      </a:lnTo>
                      <a:lnTo>
                        <a:pt x="11" y="407"/>
                      </a:lnTo>
                      <a:lnTo>
                        <a:pt x="45" y="472"/>
                      </a:lnTo>
                      <a:lnTo>
                        <a:pt x="90" y="529"/>
                      </a:lnTo>
                      <a:lnTo>
                        <a:pt x="157" y="579"/>
                      </a:lnTo>
                      <a:lnTo>
                        <a:pt x="235" y="614"/>
                      </a:lnTo>
                      <a:lnTo>
                        <a:pt x="325" y="650"/>
                      </a:lnTo>
                      <a:lnTo>
                        <a:pt x="426" y="672"/>
                      </a:lnTo>
                      <a:lnTo>
                        <a:pt x="538" y="679"/>
                      </a:lnTo>
                      <a:lnTo>
                        <a:pt x="1803" y="679"/>
                      </a:lnTo>
                      <a:lnTo>
                        <a:pt x="1904" y="672"/>
                      </a:lnTo>
                      <a:lnTo>
                        <a:pt x="2005" y="650"/>
                      </a:lnTo>
                      <a:lnTo>
                        <a:pt x="2095" y="614"/>
                      </a:lnTo>
                      <a:lnTo>
                        <a:pt x="2173" y="579"/>
                      </a:lnTo>
                      <a:lnTo>
                        <a:pt x="2240" y="529"/>
                      </a:lnTo>
                      <a:lnTo>
                        <a:pt x="2285" y="472"/>
                      </a:lnTo>
                      <a:lnTo>
                        <a:pt x="2319" y="407"/>
                      </a:lnTo>
                      <a:lnTo>
                        <a:pt x="2330" y="336"/>
                      </a:lnTo>
                      <a:lnTo>
                        <a:pt x="2319" y="272"/>
                      </a:lnTo>
                      <a:lnTo>
                        <a:pt x="2285" y="207"/>
                      </a:lnTo>
                      <a:lnTo>
                        <a:pt x="2240" y="150"/>
                      </a:lnTo>
                      <a:lnTo>
                        <a:pt x="2173" y="100"/>
                      </a:lnTo>
                      <a:lnTo>
                        <a:pt x="2095" y="58"/>
                      </a:lnTo>
                      <a:lnTo>
                        <a:pt x="2005" y="29"/>
                      </a:lnTo>
                      <a:lnTo>
                        <a:pt x="1904" y="8"/>
                      </a:lnTo>
                      <a:lnTo>
                        <a:pt x="1803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74" name="CustomShape 8"/>
                <p:cNvSpPr/>
                <p:nvPr/>
              </p:nvSpPr>
              <p:spPr>
                <a:xfrm flipH="1">
                  <a:off x="227520" y="2462760"/>
                  <a:ext cx="37800" cy="14400"/>
                </a:xfrm>
                <a:custGeom>
                  <a:avLst/>
                  <a:gdLst/>
                  <a:ahLst/>
                  <a:rect l="l" t="t" r="r" b="b"/>
                  <a:pathLst>
                    <a:path w="2320" h="679">
                      <a:moveTo>
                        <a:pt x="527" y="0"/>
                      </a:moveTo>
                      <a:lnTo>
                        <a:pt x="415" y="8"/>
                      </a:lnTo>
                      <a:lnTo>
                        <a:pt x="315" y="29"/>
                      </a:lnTo>
                      <a:lnTo>
                        <a:pt x="225" y="58"/>
                      </a:lnTo>
                      <a:lnTo>
                        <a:pt x="147" y="100"/>
                      </a:lnTo>
                      <a:lnTo>
                        <a:pt x="90" y="150"/>
                      </a:lnTo>
                      <a:lnTo>
                        <a:pt x="34" y="207"/>
                      </a:lnTo>
                      <a:lnTo>
                        <a:pt x="12" y="272"/>
                      </a:lnTo>
                      <a:lnTo>
                        <a:pt x="1" y="336"/>
                      </a:lnTo>
                      <a:lnTo>
                        <a:pt x="12" y="407"/>
                      </a:lnTo>
                      <a:lnTo>
                        <a:pt x="34" y="472"/>
                      </a:lnTo>
                      <a:lnTo>
                        <a:pt x="90" y="529"/>
                      </a:lnTo>
                      <a:lnTo>
                        <a:pt x="147" y="579"/>
                      </a:lnTo>
                      <a:lnTo>
                        <a:pt x="225" y="614"/>
                      </a:lnTo>
                      <a:lnTo>
                        <a:pt x="315" y="650"/>
                      </a:lnTo>
                      <a:lnTo>
                        <a:pt x="415" y="672"/>
                      </a:lnTo>
                      <a:lnTo>
                        <a:pt x="527" y="679"/>
                      </a:lnTo>
                      <a:lnTo>
                        <a:pt x="1793" y="679"/>
                      </a:lnTo>
                      <a:lnTo>
                        <a:pt x="1894" y="672"/>
                      </a:lnTo>
                      <a:lnTo>
                        <a:pt x="1995" y="650"/>
                      </a:lnTo>
                      <a:lnTo>
                        <a:pt x="2084" y="614"/>
                      </a:lnTo>
                      <a:lnTo>
                        <a:pt x="2163" y="579"/>
                      </a:lnTo>
                      <a:lnTo>
                        <a:pt x="2230" y="529"/>
                      </a:lnTo>
                      <a:lnTo>
                        <a:pt x="2275" y="472"/>
                      </a:lnTo>
                      <a:lnTo>
                        <a:pt x="2308" y="407"/>
                      </a:lnTo>
                      <a:lnTo>
                        <a:pt x="2320" y="336"/>
                      </a:lnTo>
                      <a:lnTo>
                        <a:pt x="2308" y="272"/>
                      </a:lnTo>
                      <a:lnTo>
                        <a:pt x="2275" y="207"/>
                      </a:lnTo>
                      <a:lnTo>
                        <a:pt x="2230" y="150"/>
                      </a:lnTo>
                      <a:lnTo>
                        <a:pt x="2163" y="100"/>
                      </a:lnTo>
                      <a:lnTo>
                        <a:pt x="2084" y="58"/>
                      </a:lnTo>
                      <a:lnTo>
                        <a:pt x="1995" y="29"/>
                      </a:lnTo>
                      <a:lnTo>
                        <a:pt x="1894" y="8"/>
                      </a:lnTo>
                      <a:lnTo>
                        <a:pt x="1793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75" name="CustomShape 9"/>
                <p:cNvSpPr/>
                <p:nvPr/>
              </p:nvSpPr>
              <p:spPr>
                <a:xfrm flipH="1">
                  <a:off x="421560" y="2388600"/>
                  <a:ext cx="31680" cy="27360"/>
                </a:xfrm>
                <a:custGeom>
                  <a:avLst/>
                  <a:gdLst/>
                  <a:ahLst/>
                  <a:rect l="l" t="t" r="r" b="b"/>
                  <a:pathLst>
                    <a:path w="1950" h="1251">
                      <a:moveTo>
                        <a:pt x="527" y="1"/>
                      </a:moveTo>
                      <a:lnTo>
                        <a:pt x="426" y="8"/>
                      </a:lnTo>
                      <a:lnTo>
                        <a:pt x="337" y="29"/>
                      </a:lnTo>
                      <a:lnTo>
                        <a:pt x="236" y="58"/>
                      </a:lnTo>
                      <a:lnTo>
                        <a:pt x="158" y="101"/>
                      </a:lnTo>
                      <a:lnTo>
                        <a:pt x="90" y="158"/>
                      </a:lnTo>
                      <a:lnTo>
                        <a:pt x="46" y="215"/>
                      </a:lnTo>
                      <a:lnTo>
                        <a:pt x="12" y="279"/>
                      </a:lnTo>
                      <a:lnTo>
                        <a:pt x="1" y="343"/>
                      </a:lnTo>
                      <a:lnTo>
                        <a:pt x="12" y="408"/>
                      </a:lnTo>
                      <a:lnTo>
                        <a:pt x="46" y="465"/>
                      </a:lnTo>
                      <a:lnTo>
                        <a:pt x="90" y="529"/>
                      </a:lnTo>
                      <a:lnTo>
                        <a:pt x="158" y="579"/>
                      </a:lnTo>
                      <a:lnTo>
                        <a:pt x="1054" y="1150"/>
                      </a:lnTo>
                      <a:lnTo>
                        <a:pt x="1132" y="1193"/>
                      </a:lnTo>
                      <a:lnTo>
                        <a:pt x="1222" y="1221"/>
                      </a:lnTo>
                      <a:lnTo>
                        <a:pt x="1323" y="1243"/>
                      </a:lnTo>
                      <a:lnTo>
                        <a:pt x="1423" y="1250"/>
                      </a:lnTo>
                      <a:lnTo>
                        <a:pt x="1524" y="1243"/>
                      </a:lnTo>
                      <a:lnTo>
                        <a:pt x="1625" y="1221"/>
                      </a:lnTo>
                      <a:lnTo>
                        <a:pt x="1715" y="1193"/>
                      </a:lnTo>
                      <a:lnTo>
                        <a:pt x="1804" y="1150"/>
                      </a:lnTo>
                      <a:lnTo>
                        <a:pt x="1871" y="1093"/>
                      </a:lnTo>
                      <a:lnTo>
                        <a:pt x="1916" y="1036"/>
                      </a:lnTo>
                      <a:lnTo>
                        <a:pt x="1950" y="972"/>
                      </a:lnTo>
                      <a:lnTo>
                        <a:pt x="1950" y="907"/>
                      </a:lnTo>
                      <a:lnTo>
                        <a:pt x="1950" y="843"/>
                      </a:lnTo>
                      <a:lnTo>
                        <a:pt x="1916" y="786"/>
                      </a:lnTo>
                      <a:lnTo>
                        <a:pt x="1871" y="722"/>
                      </a:lnTo>
                      <a:lnTo>
                        <a:pt x="1804" y="672"/>
                      </a:lnTo>
                      <a:lnTo>
                        <a:pt x="908" y="101"/>
                      </a:lnTo>
                      <a:lnTo>
                        <a:pt x="819" y="58"/>
                      </a:lnTo>
                      <a:lnTo>
                        <a:pt x="729" y="29"/>
                      </a:lnTo>
                      <a:lnTo>
                        <a:pt x="628" y="8"/>
                      </a:lnTo>
                      <a:lnTo>
                        <a:pt x="527" y="1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76" name="CustomShape 10"/>
                <p:cNvSpPr/>
                <p:nvPr/>
              </p:nvSpPr>
              <p:spPr>
                <a:xfrm flipH="1">
                  <a:off x="263520" y="2388600"/>
                  <a:ext cx="31680" cy="27360"/>
                </a:xfrm>
                <a:custGeom>
                  <a:avLst/>
                  <a:gdLst/>
                  <a:ahLst/>
                  <a:rect l="l" t="t" r="r" b="b"/>
                  <a:pathLst>
                    <a:path w="1950" h="1251">
                      <a:moveTo>
                        <a:pt x="1423" y="1"/>
                      </a:moveTo>
                      <a:lnTo>
                        <a:pt x="1322" y="8"/>
                      </a:lnTo>
                      <a:lnTo>
                        <a:pt x="1222" y="29"/>
                      </a:lnTo>
                      <a:lnTo>
                        <a:pt x="1132" y="58"/>
                      </a:lnTo>
                      <a:lnTo>
                        <a:pt x="1054" y="101"/>
                      </a:lnTo>
                      <a:lnTo>
                        <a:pt x="158" y="672"/>
                      </a:lnTo>
                      <a:lnTo>
                        <a:pt x="90" y="722"/>
                      </a:lnTo>
                      <a:lnTo>
                        <a:pt x="46" y="786"/>
                      </a:lnTo>
                      <a:lnTo>
                        <a:pt x="12" y="843"/>
                      </a:lnTo>
                      <a:lnTo>
                        <a:pt x="1" y="907"/>
                      </a:lnTo>
                      <a:lnTo>
                        <a:pt x="12" y="972"/>
                      </a:lnTo>
                      <a:lnTo>
                        <a:pt x="46" y="1036"/>
                      </a:lnTo>
                      <a:lnTo>
                        <a:pt x="90" y="1093"/>
                      </a:lnTo>
                      <a:lnTo>
                        <a:pt x="158" y="1150"/>
                      </a:lnTo>
                      <a:lnTo>
                        <a:pt x="236" y="1193"/>
                      </a:lnTo>
                      <a:lnTo>
                        <a:pt x="337" y="1221"/>
                      </a:lnTo>
                      <a:lnTo>
                        <a:pt x="426" y="1243"/>
                      </a:lnTo>
                      <a:lnTo>
                        <a:pt x="527" y="1250"/>
                      </a:lnTo>
                      <a:lnTo>
                        <a:pt x="628" y="1243"/>
                      </a:lnTo>
                      <a:lnTo>
                        <a:pt x="729" y="1221"/>
                      </a:lnTo>
                      <a:lnTo>
                        <a:pt x="818" y="1193"/>
                      </a:lnTo>
                      <a:lnTo>
                        <a:pt x="908" y="1150"/>
                      </a:lnTo>
                      <a:lnTo>
                        <a:pt x="1804" y="579"/>
                      </a:lnTo>
                      <a:lnTo>
                        <a:pt x="1871" y="529"/>
                      </a:lnTo>
                      <a:lnTo>
                        <a:pt x="1916" y="465"/>
                      </a:lnTo>
                      <a:lnTo>
                        <a:pt x="1950" y="408"/>
                      </a:lnTo>
                      <a:lnTo>
                        <a:pt x="1950" y="343"/>
                      </a:lnTo>
                      <a:lnTo>
                        <a:pt x="1950" y="279"/>
                      </a:lnTo>
                      <a:lnTo>
                        <a:pt x="1916" y="215"/>
                      </a:lnTo>
                      <a:lnTo>
                        <a:pt x="1871" y="158"/>
                      </a:lnTo>
                      <a:lnTo>
                        <a:pt x="1804" y="101"/>
                      </a:lnTo>
                      <a:lnTo>
                        <a:pt x="1714" y="58"/>
                      </a:lnTo>
                      <a:lnTo>
                        <a:pt x="1625" y="29"/>
                      </a:lnTo>
                      <a:lnTo>
                        <a:pt x="1524" y="8"/>
                      </a:lnTo>
                      <a:lnTo>
                        <a:pt x="1423" y="1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77" name="CustomShape 11"/>
                <p:cNvSpPr/>
                <p:nvPr/>
              </p:nvSpPr>
              <p:spPr>
                <a:xfrm flipH="1">
                  <a:off x="263880" y="2649960"/>
                  <a:ext cx="16920" cy="14400"/>
                </a:xfrm>
                <a:custGeom>
                  <a:avLst/>
                  <a:gdLst/>
                  <a:ahLst/>
                  <a:rect l="l" t="t" r="r" b="b"/>
                  <a:pathLst>
                    <a:path w="1065" h="679">
                      <a:moveTo>
                        <a:pt x="538" y="1"/>
                      </a:moveTo>
                      <a:lnTo>
                        <a:pt x="426" y="8"/>
                      </a:lnTo>
                      <a:lnTo>
                        <a:pt x="325" y="29"/>
                      </a:lnTo>
                      <a:lnTo>
                        <a:pt x="235" y="58"/>
                      </a:lnTo>
                      <a:lnTo>
                        <a:pt x="157" y="101"/>
                      </a:lnTo>
                      <a:lnTo>
                        <a:pt x="90" y="151"/>
                      </a:lnTo>
                      <a:lnTo>
                        <a:pt x="45" y="208"/>
                      </a:lnTo>
                      <a:lnTo>
                        <a:pt x="11" y="272"/>
                      </a:lnTo>
                      <a:lnTo>
                        <a:pt x="0" y="343"/>
                      </a:lnTo>
                      <a:lnTo>
                        <a:pt x="11" y="408"/>
                      </a:lnTo>
                      <a:lnTo>
                        <a:pt x="45" y="472"/>
                      </a:lnTo>
                      <a:lnTo>
                        <a:pt x="90" y="529"/>
                      </a:lnTo>
                      <a:lnTo>
                        <a:pt x="157" y="579"/>
                      </a:lnTo>
                      <a:lnTo>
                        <a:pt x="235" y="622"/>
                      </a:lnTo>
                      <a:lnTo>
                        <a:pt x="325" y="650"/>
                      </a:lnTo>
                      <a:lnTo>
                        <a:pt x="426" y="672"/>
                      </a:lnTo>
                      <a:lnTo>
                        <a:pt x="527" y="679"/>
                      </a:lnTo>
                      <a:lnTo>
                        <a:pt x="538" y="679"/>
                      </a:lnTo>
                      <a:lnTo>
                        <a:pt x="639" y="672"/>
                      </a:lnTo>
                      <a:lnTo>
                        <a:pt x="739" y="650"/>
                      </a:lnTo>
                      <a:lnTo>
                        <a:pt x="829" y="622"/>
                      </a:lnTo>
                      <a:lnTo>
                        <a:pt x="907" y="579"/>
                      </a:lnTo>
                      <a:lnTo>
                        <a:pt x="975" y="529"/>
                      </a:lnTo>
                      <a:lnTo>
                        <a:pt x="1019" y="472"/>
                      </a:lnTo>
                      <a:lnTo>
                        <a:pt x="1053" y="408"/>
                      </a:lnTo>
                      <a:lnTo>
                        <a:pt x="1064" y="343"/>
                      </a:lnTo>
                      <a:lnTo>
                        <a:pt x="1053" y="272"/>
                      </a:lnTo>
                      <a:lnTo>
                        <a:pt x="1019" y="208"/>
                      </a:lnTo>
                      <a:lnTo>
                        <a:pt x="975" y="151"/>
                      </a:lnTo>
                      <a:lnTo>
                        <a:pt x="907" y="101"/>
                      </a:lnTo>
                      <a:lnTo>
                        <a:pt x="829" y="58"/>
                      </a:lnTo>
                      <a:lnTo>
                        <a:pt x="739" y="29"/>
                      </a:lnTo>
                      <a:lnTo>
                        <a:pt x="639" y="8"/>
                      </a:lnTo>
                      <a:lnTo>
                        <a:pt x="538" y="1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78" name="CustomShape 12"/>
                <p:cNvSpPr/>
                <p:nvPr/>
              </p:nvSpPr>
              <p:spPr>
                <a:xfrm flipH="1">
                  <a:off x="156960" y="2410560"/>
                  <a:ext cx="402840" cy="332280"/>
                </a:xfrm>
                <a:custGeom>
                  <a:avLst/>
                  <a:gdLst/>
                  <a:ahLst/>
                  <a:rect l="l" t="t" r="r" b="b"/>
                  <a:pathLst>
                    <a:path w="24262" h="14886">
                      <a:moveTo>
                        <a:pt x="12131" y="671"/>
                      </a:moveTo>
                      <a:lnTo>
                        <a:pt x="12299" y="678"/>
                      </a:lnTo>
                      <a:lnTo>
                        <a:pt x="12456" y="685"/>
                      </a:lnTo>
                      <a:lnTo>
                        <a:pt x="12612" y="700"/>
                      </a:lnTo>
                      <a:lnTo>
                        <a:pt x="12758" y="714"/>
                      </a:lnTo>
                      <a:lnTo>
                        <a:pt x="12915" y="735"/>
                      </a:lnTo>
                      <a:lnTo>
                        <a:pt x="13060" y="764"/>
                      </a:lnTo>
                      <a:lnTo>
                        <a:pt x="13206" y="793"/>
                      </a:lnTo>
                      <a:lnTo>
                        <a:pt x="13352" y="828"/>
                      </a:lnTo>
                      <a:lnTo>
                        <a:pt x="13486" y="871"/>
                      </a:lnTo>
                      <a:lnTo>
                        <a:pt x="13621" y="914"/>
                      </a:lnTo>
                      <a:lnTo>
                        <a:pt x="13755" y="964"/>
                      </a:lnTo>
                      <a:lnTo>
                        <a:pt x="13878" y="1014"/>
                      </a:lnTo>
                      <a:lnTo>
                        <a:pt x="14001" y="1071"/>
                      </a:lnTo>
                      <a:lnTo>
                        <a:pt x="14125" y="1128"/>
                      </a:lnTo>
                      <a:lnTo>
                        <a:pt x="14237" y="1192"/>
                      </a:lnTo>
                      <a:lnTo>
                        <a:pt x="14349" y="1257"/>
                      </a:lnTo>
                      <a:lnTo>
                        <a:pt x="14449" y="1328"/>
                      </a:lnTo>
                      <a:lnTo>
                        <a:pt x="14550" y="1399"/>
                      </a:lnTo>
                      <a:lnTo>
                        <a:pt x="14640" y="1478"/>
                      </a:lnTo>
                      <a:lnTo>
                        <a:pt x="14729" y="1549"/>
                      </a:lnTo>
                      <a:lnTo>
                        <a:pt x="14808" y="1635"/>
                      </a:lnTo>
                      <a:lnTo>
                        <a:pt x="14886" y="1713"/>
                      </a:lnTo>
                      <a:lnTo>
                        <a:pt x="14953" y="1799"/>
                      </a:lnTo>
                      <a:lnTo>
                        <a:pt x="15009" y="1892"/>
                      </a:lnTo>
                      <a:lnTo>
                        <a:pt x="15065" y="1978"/>
                      </a:lnTo>
                      <a:lnTo>
                        <a:pt x="15121" y="2070"/>
                      </a:lnTo>
                      <a:lnTo>
                        <a:pt x="15166" y="2170"/>
                      </a:lnTo>
                      <a:lnTo>
                        <a:pt x="15200" y="2263"/>
                      </a:lnTo>
                      <a:lnTo>
                        <a:pt x="15222" y="2363"/>
                      </a:lnTo>
                      <a:lnTo>
                        <a:pt x="15245" y="2463"/>
                      </a:lnTo>
                      <a:lnTo>
                        <a:pt x="15256" y="2563"/>
                      </a:lnTo>
                      <a:lnTo>
                        <a:pt x="15256" y="2663"/>
                      </a:lnTo>
                      <a:lnTo>
                        <a:pt x="15245" y="2820"/>
                      </a:lnTo>
                      <a:lnTo>
                        <a:pt x="15222" y="2977"/>
                      </a:lnTo>
                      <a:lnTo>
                        <a:pt x="15177" y="3127"/>
                      </a:lnTo>
                      <a:lnTo>
                        <a:pt x="15110" y="3277"/>
                      </a:lnTo>
                      <a:lnTo>
                        <a:pt x="15021" y="3427"/>
                      </a:lnTo>
                      <a:lnTo>
                        <a:pt x="14920" y="3563"/>
                      </a:lnTo>
                      <a:lnTo>
                        <a:pt x="14808" y="3705"/>
                      </a:lnTo>
                      <a:lnTo>
                        <a:pt x="14662" y="3834"/>
                      </a:lnTo>
                      <a:lnTo>
                        <a:pt x="9599" y="3834"/>
                      </a:lnTo>
                      <a:lnTo>
                        <a:pt x="9465" y="3705"/>
                      </a:lnTo>
                      <a:lnTo>
                        <a:pt x="9342" y="3570"/>
                      </a:lnTo>
                      <a:lnTo>
                        <a:pt x="9241" y="3427"/>
                      </a:lnTo>
                      <a:lnTo>
                        <a:pt x="9162" y="3277"/>
                      </a:lnTo>
                      <a:lnTo>
                        <a:pt x="9095" y="3127"/>
                      </a:lnTo>
                      <a:lnTo>
                        <a:pt x="9039" y="2977"/>
                      </a:lnTo>
                      <a:lnTo>
                        <a:pt x="9017" y="2820"/>
                      </a:lnTo>
                      <a:lnTo>
                        <a:pt x="9006" y="2663"/>
                      </a:lnTo>
                      <a:lnTo>
                        <a:pt x="9006" y="2563"/>
                      </a:lnTo>
                      <a:lnTo>
                        <a:pt x="9017" y="2463"/>
                      </a:lnTo>
                      <a:lnTo>
                        <a:pt x="9039" y="2363"/>
                      </a:lnTo>
                      <a:lnTo>
                        <a:pt x="9073" y="2263"/>
                      </a:lnTo>
                      <a:lnTo>
                        <a:pt x="9106" y="2170"/>
                      </a:lnTo>
                      <a:lnTo>
                        <a:pt x="9151" y="2070"/>
                      </a:lnTo>
                      <a:lnTo>
                        <a:pt x="9196" y="1978"/>
                      </a:lnTo>
                      <a:lnTo>
                        <a:pt x="9252" y="1892"/>
                      </a:lnTo>
                      <a:lnTo>
                        <a:pt x="9319" y="1799"/>
                      </a:lnTo>
                      <a:lnTo>
                        <a:pt x="9387" y="1713"/>
                      </a:lnTo>
                      <a:lnTo>
                        <a:pt x="9454" y="1635"/>
                      </a:lnTo>
                      <a:lnTo>
                        <a:pt x="9543" y="1549"/>
                      </a:lnTo>
                      <a:lnTo>
                        <a:pt x="9633" y="1478"/>
                      </a:lnTo>
                      <a:lnTo>
                        <a:pt x="9723" y="1399"/>
                      </a:lnTo>
                      <a:lnTo>
                        <a:pt x="9823" y="1328"/>
                      </a:lnTo>
                      <a:lnTo>
                        <a:pt x="9924" y="1257"/>
                      </a:lnTo>
                      <a:lnTo>
                        <a:pt x="10036" y="1192"/>
                      </a:lnTo>
                      <a:lnTo>
                        <a:pt x="10148" y="1128"/>
                      </a:lnTo>
                      <a:lnTo>
                        <a:pt x="10260" y="1071"/>
                      </a:lnTo>
                      <a:lnTo>
                        <a:pt x="10383" y="1014"/>
                      </a:lnTo>
                      <a:lnTo>
                        <a:pt x="10518" y="964"/>
                      </a:lnTo>
                      <a:lnTo>
                        <a:pt x="10641" y="914"/>
                      </a:lnTo>
                      <a:lnTo>
                        <a:pt x="10775" y="871"/>
                      </a:lnTo>
                      <a:lnTo>
                        <a:pt x="10921" y="828"/>
                      </a:lnTo>
                      <a:lnTo>
                        <a:pt x="11055" y="793"/>
                      </a:lnTo>
                      <a:lnTo>
                        <a:pt x="11201" y="764"/>
                      </a:lnTo>
                      <a:lnTo>
                        <a:pt x="11358" y="735"/>
                      </a:lnTo>
                      <a:lnTo>
                        <a:pt x="11504" y="714"/>
                      </a:lnTo>
                      <a:lnTo>
                        <a:pt x="11660" y="700"/>
                      </a:lnTo>
                      <a:lnTo>
                        <a:pt x="11817" y="685"/>
                      </a:lnTo>
                      <a:lnTo>
                        <a:pt x="11974" y="678"/>
                      </a:lnTo>
                      <a:lnTo>
                        <a:pt x="12131" y="671"/>
                      </a:lnTo>
                      <a:close/>
                      <a:moveTo>
                        <a:pt x="6877" y="4505"/>
                      </a:moveTo>
                      <a:lnTo>
                        <a:pt x="6631" y="5640"/>
                      </a:lnTo>
                      <a:lnTo>
                        <a:pt x="2184" y="5640"/>
                      </a:lnTo>
                      <a:lnTo>
                        <a:pt x="2498" y="4505"/>
                      </a:lnTo>
                      <a:close/>
                      <a:moveTo>
                        <a:pt x="11604" y="4505"/>
                      </a:moveTo>
                      <a:lnTo>
                        <a:pt x="11604" y="5640"/>
                      </a:lnTo>
                      <a:lnTo>
                        <a:pt x="7695" y="5640"/>
                      </a:lnTo>
                      <a:lnTo>
                        <a:pt x="7942" y="4505"/>
                      </a:lnTo>
                      <a:close/>
                      <a:moveTo>
                        <a:pt x="16320" y="4505"/>
                      </a:moveTo>
                      <a:lnTo>
                        <a:pt x="16566" y="5640"/>
                      </a:lnTo>
                      <a:lnTo>
                        <a:pt x="12657" y="5640"/>
                      </a:lnTo>
                      <a:lnTo>
                        <a:pt x="12657" y="4505"/>
                      </a:lnTo>
                      <a:close/>
                      <a:moveTo>
                        <a:pt x="21764" y="4505"/>
                      </a:moveTo>
                      <a:lnTo>
                        <a:pt x="22088" y="5640"/>
                      </a:lnTo>
                      <a:lnTo>
                        <a:pt x="17630" y="5640"/>
                      </a:lnTo>
                      <a:lnTo>
                        <a:pt x="17384" y="4505"/>
                      </a:lnTo>
                      <a:close/>
                      <a:moveTo>
                        <a:pt x="6485" y="6318"/>
                      </a:moveTo>
                      <a:lnTo>
                        <a:pt x="6239" y="7453"/>
                      </a:lnTo>
                      <a:lnTo>
                        <a:pt x="1669" y="7453"/>
                      </a:lnTo>
                      <a:lnTo>
                        <a:pt x="1994" y="6318"/>
                      </a:lnTo>
                      <a:close/>
                      <a:moveTo>
                        <a:pt x="11604" y="6318"/>
                      </a:moveTo>
                      <a:lnTo>
                        <a:pt x="11604" y="7453"/>
                      </a:lnTo>
                      <a:lnTo>
                        <a:pt x="7303" y="7453"/>
                      </a:lnTo>
                      <a:lnTo>
                        <a:pt x="7550" y="6318"/>
                      </a:lnTo>
                      <a:close/>
                      <a:moveTo>
                        <a:pt x="16712" y="6318"/>
                      </a:moveTo>
                      <a:lnTo>
                        <a:pt x="16958" y="7453"/>
                      </a:lnTo>
                      <a:lnTo>
                        <a:pt x="12657" y="7453"/>
                      </a:lnTo>
                      <a:lnTo>
                        <a:pt x="12657" y="6318"/>
                      </a:lnTo>
                      <a:close/>
                      <a:moveTo>
                        <a:pt x="22279" y="6318"/>
                      </a:moveTo>
                      <a:lnTo>
                        <a:pt x="22593" y="7453"/>
                      </a:lnTo>
                      <a:lnTo>
                        <a:pt x="18023" y="7453"/>
                      </a:lnTo>
                      <a:lnTo>
                        <a:pt x="17776" y="6318"/>
                      </a:lnTo>
                      <a:close/>
                      <a:moveTo>
                        <a:pt x="6093" y="8125"/>
                      </a:moveTo>
                      <a:lnTo>
                        <a:pt x="5847" y="9260"/>
                      </a:lnTo>
                      <a:lnTo>
                        <a:pt x="1165" y="9260"/>
                      </a:lnTo>
                      <a:lnTo>
                        <a:pt x="1479" y="8125"/>
                      </a:lnTo>
                      <a:close/>
                      <a:moveTo>
                        <a:pt x="11604" y="8125"/>
                      </a:moveTo>
                      <a:lnTo>
                        <a:pt x="11604" y="9260"/>
                      </a:lnTo>
                      <a:lnTo>
                        <a:pt x="6911" y="9260"/>
                      </a:lnTo>
                      <a:lnTo>
                        <a:pt x="7157" y="8125"/>
                      </a:lnTo>
                      <a:close/>
                      <a:moveTo>
                        <a:pt x="17104" y="8125"/>
                      </a:moveTo>
                      <a:lnTo>
                        <a:pt x="17350" y="9260"/>
                      </a:lnTo>
                      <a:lnTo>
                        <a:pt x="12657" y="9260"/>
                      </a:lnTo>
                      <a:lnTo>
                        <a:pt x="12657" y="8125"/>
                      </a:lnTo>
                      <a:close/>
                      <a:moveTo>
                        <a:pt x="22783" y="8125"/>
                      </a:moveTo>
                      <a:lnTo>
                        <a:pt x="23108" y="9260"/>
                      </a:lnTo>
                      <a:lnTo>
                        <a:pt x="18415" y="9260"/>
                      </a:lnTo>
                      <a:lnTo>
                        <a:pt x="18168" y="8125"/>
                      </a:lnTo>
                      <a:close/>
                      <a:moveTo>
                        <a:pt x="12859" y="11373"/>
                      </a:moveTo>
                      <a:lnTo>
                        <a:pt x="12859" y="12751"/>
                      </a:lnTo>
                      <a:lnTo>
                        <a:pt x="11414" y="12751"/>
                      </a:lnTo>
                      <a:lnTo>
                        <a:pt x="11414" y="11373"/>
                      </a:lnTo>
                      <a:close/>
                      <a:moveTo>
                        <a:pt x="15054" y="13422"/>
                      </a:moveTo>
                      <a:lnTo>
                        <a:pt x="15177" y="13429"/>
                      </a:lnTo>
                      <a:lnTo>
                        <a:pt x="15301" y="13450"/>
                      </a:lnTo>
                      <a:lnTo>
                        <a:pt x="15401" y="13486"/>
                      </a:lnTo>
                      <a:lnTo>
                        <a:pt x="15491" y="13536"/>
                      </a:lnTo>
                      <a:lnTo>
                        <a:pt x="15569" y="13593"/>
                      </a:lnTo>
                      <a:lnTo>
                        <a:pt x="15625" y="13665"/>
                      </a:lnTo>
                      <a:lnTo>
                        <a:pt x="15670" y="13736"/>
                      </a:lnTo>
                      <a:lnTo>
                        <a:pt x="15681" y="13815"/>
                      </a:lnTo>
                      <a:lnTo>
                        <a:pt x="15681" y="14214"/>
                      </a:lnTo>
                      <a:lnTo>
                        <a:pt x="8591" y="14214"/>
                      </a:lnTo>
                      <a:lnTo>
                        <a:pt x="8591" y="13815"/>
                      </a:lnTo>
                      <a:lnTo>
                        <a:pt x="8602" y="13736"/>
                      </a:lnTo>
                      <a:lnTo>
                        <a:pt x="8636" y="13665"/>
                      </a:lnTo>
                      <a:lnTo>
                        <a:pt x="8692" y="13593"/>
                      </a:lnTo>
                      <a:lnTo>
                        <a:pt x="8770" y="13536"/>
                      </a:lnTo>
                      <a:lnTo>
                        <a:pt x="8860" y="13486"/>
                      </a:lnTo>
                      <a:lnTo>
                        <a:pt x="8972" y="13450"/>
                      </a:lnTo>
                      <a:lnTo>
                        <a:pt x="9084" y="13429"/>
                      </a:lnTo>
                      <a:lnTo>
                        <a:pt x="9207" y="13422"/>
                      </a:lnTo>
                      <a:close/>
                      <a:moveTo>
                        <a:pt x="11918" y="0"/>
                      </a:moveTo>
                      <a:lnTo>
                        <a:pt x="11705" y="14"/>
                      </a:lnTo>
                      <a:lnTo>
                        <a:pt x="11492" y="29"/>
                      </a:lnTo>
                      <a:lnTo>
                        <a:pt x="11291" y="57"/>
                      </a:lnTo>
                      <a:lnTo>
                        <a:pt x="11089" y="86"/>
                      </a:lnTo>
                      <a:lnTo>
                        <a:pt x="10887" y="121"/>
                      </a:lnTo>
                      <a:lnTo>
                        <a:pt x="10697" y="164"/>
                      </a:lnTo>
                      <a:lnTo>
                        <a:pt x="10507" y="207"/>
                      </a:lnTo>
                      <a:lnTo>
                        <a:pt x="10316" y="264"/>
                      </a:lnTo>
                      <a:lnTo>
                        <a:pt x="10137" y="321"/>
                      </a:lnTo>
                      <a:lnTo>
                        <a:pt x="9969" y="386"/>
                      </a:lnTo>
                      <a:lnTo>
                        <a:pt x="9790" y="457"/>
                      </a:lnTo>
                      <a:lnTo>
                        <a:pt x="9633" y="528"/>
                      </a:lnTo>
                      <a:lnTo>
                        <a:pt x="9476" y="607"/>
                      </a:lnTo>
                      <a:lnTo>
                        <a:pt x="9319" y="693"/>
                      </a:lnTo>
                      <a:lnTo>
                        <a:pt x="9174" y="778"/>
                      </a:lnTo>
                      <a:lnTo>
                        <a:pt x="9039" y="871"/>
                      </a:lnTo>
                      <a:lnTo>
                        <a:pt x="8905" y="971"/>
                      </a:lnTo>
                      <a:lnTo>
                        <a:pt x="8782" y="1071"/>
                      </a:lnTo>
                      <a:lnTo>
                        <a:pt x="8670" y="1178"/>
                      </a:lnTo>
                      <a:lnTo>
                        <a:pt x="8558" y="1285"/>
                      </a:lnTo>
                      <a:lnTo>
                        <a:pt x="8457" y="1392"/>
                      </a:lnTo>
                      <a:lnTo>
                        <a:pt x="8367" y="1514"/>
                      </a:lnTo>
                      <a:lnTo>
                        <a:pt x="8278" y="1628"/>
                      </a:lnTo>
                      <a:lnTo>
                        <a:pt x="8199" y="1749"/>
                      </a:lnTo>
                      <a:lnTo>
                        <a:pt x="8132" y="1871"/>
                      </a:lnTo>
                      <a:lnTo>
                        <a:pt x="8076" y="1999"/>
                      </a:lnTo>
                      <a:lnTo>
                        <a:pt x="8031" y="2128"/>
                      </a:lnTo>
                      <a:lnTo>
                        <a:pt x="7998" y="2263"/>
                      </a:lnTo>
                      <a:lnTo>
                        <a:pt x="7975" y="2392"/>
                      </a:lnTo>
                      <a:lnTo>
                        <a:pt x="7953" y="2527"/>
                      </a:lnTo>
                      <a:lnTo>
                        <a:pt x="7953" y="2663"/>
                      </a:lnTo>
                      <a:lnTo>
                        <a:pt x="7953" y="2820"/>
                      </a:lnTo>
                      <a:lnTo>
                        <a:pt x="7975" y="2970"/>
                      </a:lnTo>
                      <a:lnTo>
                        <a:pt x="8009" y="3120"/>
                      </a:lnTo>
                      <a:lnTo>
                        <a:pt x="8054" y="3263"/>
                      </a:lnTo>
                      <a:lnTo>
                        <a:pt x="8121" y="3413"/>
                      </a:lnTo>
                      <a:lnTo>
                        <a:pt x="8188" y="3555"/>
                      </a:lnTo>
                      <a:lnTo>
                        <a:pt x="8278" y="3698"/>
                      </a:lnTo>
                      <a:lnTo>
                        <a:pt x="8367" y="3834"/>
                      </a:lnTo>
                      <a:lnTo>
                        <a:pt x="1971" y="3834"/>
                      </a:lnTo>
                      <a:lnTo>
                        <a:pt x="1882" y="3855"/>
                      </a:lnTo>
                      <a:lnTo>
                        <a:pt x="1792" y="3877"/>
                      </a:lnTo>
                      <a:lnTo>
                        <a:pt x="1725" y="3912"/>
                      </a:lnTo>
                      <a:lnTo>
                        <a:pt x="1658" y="3948"/>
                      </a:lnTo>
                      <a:lnTo>
                        <a:pt x="1602" y="3998"/>
                      </a:lnTo>
                      <a:lnTo>
                        <a:pt x="1568" y="4048"/>
                      </a:lnTo>
                      <a:lnTo>
                        <a:pt x="1546" y="4112"/>
                      </a:lnTo>
                      <a:lnTo>
                        <a:pt x="1031" y="5904"/>
                      </a:lnTo>
                      <a:lnTo>
                        <a:pt x="1031" y="5919"/>
                      </a:lnTo>
                      <a:lnTo>
                        <a:pt x="11" y="9538"/>
                      </a:lnTo>
                      <a:lnTo>
                        <a:pt x="0" y="9610"/>
                      </a:lnTo>
                      <a:lnTo>
                        <a:pt x="22" y="9688"/>
                      </a:lnTo>
                      <a:lnTo>
                        <a:pt x="56" y="9752"/>
                      </a:lnTo>
                      <a:lnTo>
                        <a:pt x="123" y="9817"/>
                      </a:lnTo>
                      <a:lnTo>
                        <a:pt x="202" y="9867"/>
                      </a:lnTo>
                      <a:lnTo>
                        <a:pt x="302" y="9902"/>
                      </a:lnTo>
                      <a:lnTo>
                        <a:pt x="414" y="9931"/>
                      </a:lnTo>
                      <a:lnTo>
                        <a:pt x="526" y="9938"/>
                      </a:lnTo>
                      <a:lnTo>
                        <a:pt x="1378" y="9938"/>
                      </a:lnTo>
                      <a:lnTo>
                        <a:pt x="1378" y="10316"/>
                      </a:lnTo>
                      <a:lnTo>
                        <a:pt x="1378" y="10423"/>
                      </a:lnTo>
                      <a:lnTo>
                        <a:pt x="1411" y="10530"/>
                      </a:lnTo>
                      <a:lnTo>
                        <a:pt x="1445" y="10630"/>
                      </a:lnTo>
                      <a:lnTo>
                        <a:pt x="1501" y="10730"/>
                      </a:lnTo>
                      <a:lnTo>
                        <a:pt x="1579" y="10816"/>
                      </a:lnTo>
                      <a:lnTo>
                        <a:pt x="1658" y="10909"/>
                      </a:lnTo>
                      <a:lnTo>
                        <a:pt x="1747" y="10987"/>
                      </a:lnTo>
                      <a:lnTo>
                        <a:pt x="1859" y="11059"/>
                      </a:lnTo>
                      <a:lnTo>
                        <a:pt x="1983" y="11130"/>
                      </a:lnTo>
                      <a:lnTo>
                        <a:pt x="2106" y="11187"/>
                      </a:lnTo>
                      <a:lnTo>
                        <a:pt x="2240" y="11244"/>
                      </a:lnTo>
                      <a:lnTo>
                        <a:pt x="2386" y="11287"/>
                      </a:lnTo>
                      <a:lnTo>
                        <a:pt x="2543" y="11323"/>
                      </a:lnTo>
                      <a:lnTo>
                        <a:pt x="2699" y="11351"/>
                      </a:lnTo>
                      <a:lnTo>
                        <a:pt x="2856" y="11366"/>
                      </a:lnTo>
                      <a:lnTo>
                        <a:pt x="3024" y="11373"/>
                      </a:lnTo>
                      <a:lnTo>
                        <a:pt x="10350" y="11373"/>
                      </a:lnTo>
                      <a:lnTo>
                        <a:pt x="10350" y="12751"/>
                      </a:lnTo>
                      <a:lnTo>
                        <a:pt x="9039" y="12751"/>
                      </a:lnTo>
                      <a:lnTo>
                        <a:pt x="8871" y="12772"/>
                      </a:lnTo>
                      <a:lnTo>
                        <a:pt x="8714" y="12794"/>
                      </a:lnTo>
                      <a:lnTo>
                        <a:pt x="8558" y="12829"/>
                      </a:lnTo>
                      <a:lnTo>
                        <a:pt x="8412" y="12879"/>
                      </a:lnTo>
                      <a:lnTo>
                        <a:pt x="8266" y="12929"/>
                      </a:lnTo>
                      <a:lnTo>
                        <a:pt x="8143" y="12994"/>
                      </a:lnTo>
                      <a:lnTo>
                        <a:pt x="8020" y="13065"/>
                      </a:lnTo>
                      <a:lnTo>
                        <a:pt x="7919" y="13136"/>
                      </a:lnTo>
                      <a:lnTo>
                        <a:pt x="7818" y="13222"/>
                      </a:lnTo>
                      <a:lnTo>
                        <a:pt x="7729" y="13308"/>
                      </a:lnTo>
                      <a:lnTo>
                        <a:pt x="7662" y="13400"/>
                      </a:lnTo>
                      <a:lnTo>
                        <a:pt x="7606" y="13500"/>
                      </a:lnTo>
                      <a:lnTo>
                        <a:pt x="7561" y="13600"/>
                      </a:lnTo>
                      <a:lnTo>
                        <a:pt x="7538" y="13707"/>
                      </a:lnTo>
                      <a:lnTo>
                        <a:pt x="7527" y="13815"/>
                      </a:lnTo>
                      <a:lnTo>
                        <a:pt x="7527" y="14214"/>
                      </a:lnTo>
                      <a:lnTo>
                        <a:pt x="5231" y="14214"/>
                      </a:lnTo>
                      <a:lnTo>
                        <a:pt x="5130" y="14221"/>
                      </a:lnTo>
                      <a:lnTo>
                        <a:pt x="5029" y="14243"/>
                      </a:lnTo>
                      <a:lnTo>
                        <a:pt x="4940" y="14271"/>
                      </a:lnTo>
                      <a:lnTo>
                        <a:pt x="4861" y="14314"/>
                      </a:lnTo>
                      <a:lnTo>
                        <a:pt x="4794" y="14364"/>
                      </a:lnTo>
                      <a:lnTo>
                        <a:pt x="4749" y="14421"/>
                      </a:lnTo>
                      <a:lnTo>
                        <a:pt x="4716" y="14486"/>
                      </a:lnTo>
                      <a:lnTo>
                        <a:pt x="4704" y="14550"/>
                      </a:lnTo>
                      <a:lnTo>
                        <a:pt x="4716" y="14621"/>
                      </a:lnTo>
                      <a:lnTo>
                        <a:pt x="4749" y="14686"/>
                      </a:lnTo>
                      <a:lnTo>
                        <a:pt x="4794" y="14743"/>
                      </a:lnTo>
                      <a:lnTo>
                        <a:pt x="4861" y="14793"/>
                      </a:lnTo>
                      <a:lnTo>
                        <a:pt x="4940" y="14828"/>
                      </a:lnTo>
                      <a:lnTo>
                        <a:pt x="5029" y="14864"/>
                      </a:lnTo>
                      <a:lnTo>
                        <a:pt x="5130" y="14878"/>
                      </a:lnTo>
                      <a:lnTo>
                        <a:pt x="5231" y="14885"/>
                      </a:lnTo>
                      <a:lnTo>
                        <a:pt x="19031" y="14885"/>
                      </a:lnTo>
                      <a:lnTo>
                        <a:pt x="19131" y="14878"/>
                      </a:lnTo>
                      <a:lnTo>
                        <a:pt x="19232" y="14864"/>
                      </a:lnTo>
                      <a:lnTo>
                        <a:pt x="19322" y="14828"/>
                      </a:lnTo>
                      <a:lnTo>
                        <a:pt x="19400" y="14793"/>
                      </a:lnTo>
                      <a:lnTo>
                        <a:pt x="19467" y="14743"/>
                      </a:lnTo>
                      <a:lnTo>
                        <a:pt x="19512" y="14686"/>
                      </a:lnTo>
                      <a:lnTo>
                        <a:pt x="19546" y="14621"/>
                      </a:lnTo>
                      <a:lnTo>
                        <a:pt x="19557" y="14550"/>
                      </a:lnTo>
                      <a:lnTo>
                        <a:pt x="19546" y="14486"/>
                      </a:lnTo>
                      <a:lnTo>
                        <a:pt x="19512" y="14421"/>
                      </a:lnTo>
                      <a:lnTo>
                        <a:pt x="19467" y="14364"/>
                      </a:lnTo>
                      <a:lnTo>
                        <a:pt x="19400" y="14314"/>
                      </a:lnTo>
                      <a:lnTo>
                        <a:pt x="19322" y="14271"/>
                      </a:lnTo>
                      <a:lnTo>
                        <a:pt x="19232" y="14243"/>
                      </a:lnTo>
                      <a:lnTo>
                        <a:pt x="19131" y="14221"/>
                      </a:lnTo>
                      <a:lnTo>
                        <a:pt x="19031" y="14214"/>
                      </a:lnTo>
                      <a:lnTo>
                        <a:pt x="16734" y="14214"/>
                      </a:lnTo>
                      <a:lnTo>
                        <a:pt x="16734" y="13815"/>
                      </a:lnTo>
                      <a:lnTo>
                        <a:pt x="16723" y="13707"/>
                      </a:lnTo>
                      <a:lnTo>
                        <a:pt x="16701" y="13600"/>
                      </a:lnTo>
                      <a:lnTo>
                        <a:pt x="16656" y="13500"/>
                      </a:lnTo>
                      <a:lnTo>
                        <a:pt x="16600" y="13400"/>
                      </a:lnTo>
                      <a:lnTo>
                        <a:pt x="16533" y="13308"/>
                      </a:lnTo>
                      <a:lnTo>
                        <a:pt x="16443" y="13222"/>
                      </a:lnTo>
                      <a:lnTo>
                        <a:pt x="16354" y="13136"/>
                      </a:lnTo>
                      <a:lnTo>
                        <a:pt x="16242" y="13065"/>
                      </a:lnTo>
                      <a:lnTo>
                        <a:pt x="16118" y="12994"/>
                      </a:lnTo>
                      <a:lnTo>
                        <a:pt x="15995" y="12929"/>
                      </a:lnTo>
                      <a:lnTo>
                        <a:pt x="15861" y="12879"/>
                      </a:lnTo>
                      <a:lnTo>
                        <a:pt x="15715" y="12829"/>
                      </a:lnTo>
                      <a:lnTo>
                        <a:pt x="15558" y="12794"/>
                      </a:lnTo>
                      <a:lnTo>
                        <a:pt x="15390" y="12772"/>
                      </a:lnTo>
                      <a:lnTo>
                        <a:pt x="15233" y="12751"/>
                      </a:lnTo>
                      <a:lnTo>
                        <a:pt x="13912" y="12751"/>
                      </a:lnTo>
                      <a:lnTo>
                        <a:pt x="13912" y="11373"/>
                      </a:lnTo>
                      <a:lnTo>
                        <a:pt x="14942" y="11373"/>
                      </a:lnTo>
                      <a:lnTo>
                        <a:pt x="15043" y="11366"/>
                      </a:lnTo>
                      <a:lnTo>
                        <a:pt x="15144" y="11344"/>
                      </a:lnTo>
                      <a:lnTo>
                        <a:pt x="15233" y="11316"/>
                      </a:lnTo>
                      <a:lnTo>
                        <a:pt x="15312" y="11273"/>
                      </a:lnTo>
                      <a:lnTo>
                        <a:pt x="15379" y="11223"/>
                      </a:lnTo>
                      <a:lnTo>
                        <a:pt x="15424" y="11166"/>
                      </a:lnTo>
                      <a:lnTo>
                        <a:pt x="15457" y="11102"/>
                      </a:lnTo>
                      <a:lnTo>
                        <a:pt x="15469" y="11037"/>
                      </a:lnTo>
                      <a:lnTo>
                        <a:pt x="15457" y="10966"/>
                      </a:lnTo>
                      <a:lnTo>
                        <a:pt x="15424" y="10902"/>
                      </a:lnTo>
                      <a:lnTo>
                        <a:pt x="15379" y="10845"/>
                      </a:lnTo>
                      <a:lnTo>
                        <a:pt x="15312" y="10795"/>
                      </a:lnTo>
                      <a:lnTo>
                        <a:pt x="15233" y="10752"/>
                      </a:lnTo>
                      <a:lnTo>
                        <a:pt x="15144" y="10723"/>
                      </a:lnTo>
                      <a:lnTo>
                        <a:pt x="15043" y="10702"/>
                      </a:lnTo>
                      <a:lnTo>
                        <a:pt x="14942" y="10695"/>
                      </a:lnTo>
                      <a:lnTo>
                        <a:pt x="3024" y="10695"/>
                      </a:lnTo>
                      <a:lnTo>
                        <a:pt x="2912" y="10688"/>
                      </a:lnTo>
                      <a:lnTo>
                        <a:pt x="2800" y="10666"/>
                      </a:lnTo>
                      <a:lnTo>
                        <a:pt x="2699" y="10630"/>
                      </a:lnTo>
                      <a:lnTo>
                        <a:pt x="2610" y="10588"/>
                      </a:lnTo>
                      <a:lnTo>
                        <a:pt x="2531" y="10530"/>
                      </a:lnTo>
                      <a:lnTo>
                        <a:pt x="2475" y="10466"/>
                      </a:lnTo>
                      <a:lnTo>
                        <a:pt x="2442" y="10395"/>
                      </a:lnTo>
                      <a:lnTo>
                        <a:pt x="2431" y="10316"/>
                      </a:lnTo>
                      <a:lnTo>
                        <a:pt x="2431" y="9938"/>
                      </a:lnTo>
                      <a:lnTo>
                        <a:pt x="21831" y="9938"/>
                      </a:lnTo>
                      <a:lnTo>
                        <a:pt x="21831" y="10316"/>
                      </a:lnTo>
                      <a:lnTo>
                        <a:pt x="21820" y="10395"/>
                      </a:lnTo>
                      <a:lnTo>
                        <a:pt x="21786" y="10466"/>
                      </a:lnTo>
                      <a:lnTo>
                        <a:pt x="21730" y="10530"/>
                      </a:lnTo>
                      <a:lnTo>
                        <a:pt x="21663" y="10588"/>
                      </a:lnTo>
                      <a:lnTo>
                        <a:pt x="21573" y="10630"/>
                      </a:lnTo>
                      <a:lnTo>
                        <a:pt x="21472" y="10666"/>
                      </a:lnTo>
                      <a:lnTo>
                        <a:pt x="21360" y="10688"/>
                      </a:lnTo>
                      <a:lnTo>
                        <a:pt x="21237" y="10695"/>
                      </a:lnTo>
                      <a:lnTo>
                        <a:pt x="19691" y="10695"/>
                      </a:lnTo>
                      <a:lnTo>
                        <a:pt x="19579" y="10702"/>
                      </a:lnTo>
                      <a:lnTo>
                        <a:pt x="19479" y="10723"/>
                      </a:lnTo>
                      <a:lnTo>
                        <a:pt x="19389" y="10752"/>
                      </a:lnTo>
                      <a:lnTo>
                        <a:pt x="19311" y="10795"/>
                      </a:lnTo>
                      <a:lnTo>
                        <a:pt x="19243" y="10845"/>
                      </a:lnTo>
                      <a:lnTo>
                        <a:pt x="19199" y="10902"/>
                      </a:lnTo>
                      <a:lnTo>
                        <a:pt x="19165" y="10966"/>
                      </a:lnTo>
                      <a:lnTo>
                        <a:pt x="19154" y="11037"/>
                      </a:lnTo>
                      <a:lnTo>
                        <a:pt x="19165" y="11102"/>
                      </a:lnTo>
                      <a:lnTo>
                        <a:pt x="19199" y="11166"/>
                      </a:lnTo>
                      <a:lnTo>
                        <a:pt x="19243" y="11223"/>
                      </a:lnTo>
                      <a:lnTo>
                        <a:pt x="19311" y="11273"/>
                      </a:lnTo>
                      <a:lnTo>
                        <a:pt x="19389" y="11316"/>
                      </a:lnTo>
                      <a:lnTo>
                        <a:pt x="19479" y="11344"/>
                      </a:lnTo>
                      <a:lnTo>
                        <a:pt x="19579" y="11366"/>
                      </a:lnTo>
                      <a:lnTo>
                        <a:pt x="19691" y="11373"/>
                      </a:lnTo>
                      <a:lnTo>
                        <a:pt x="21237" y="11373"/>
                      </a:lnTo>
                      <a:lnTo>
                        <a:pt x="21405" y="11366"/>
                      </a:lnTo>
                      <a:lnTo>
                        <a:pt x="21573" y="11351"/>
                      </a:lnTo>
                      <a:lnTo>
                        <a:pt x="21730" y="11323"/>
                      </a:lnTo>
                      <a:lnTo>
                        <a:pt x="21876" y="11287"/>
                      </a:lnTo>
                      <a:lnTo>
                        <a:pt x="22021" y="11244"/>
                      </a:lnTo>
                      <a:lnTo>
                        <a:pt x="22156" y="11194"/>
                      </a:lnTo>
                      <a:lnTo>
                        <a:pt x="22290" y="11130"/>
                      </a:lnTo>
                      <a:lnTo>
                        <a:pt x="22402" y="11059"/>
                      </a:lnTo>
                      <a:lnTo>
                        <a:pt x="22514" y="10987"/>
                      </a:lnTo>
                      <a:lnTo>
                        <a:pt x="22604" y="10909"/>
                      </a:lnTo>
                      <a:lnTo>
                        <a:pt x="22693" y="10816"/>
                      </a:lnTo>
                      <a:lnTo>
                        <a:pt x="22761" y="10730"/>
                      </a:lnTo>
                      <a:lnTo>
                        <a:pt x="22817" y="10630"/>
                      </a:lnTo>
                      <a:lnTo>
                        <a:pt x="22861" y="10530"/>
                      </a:lnTo>
                      <a:lnTo>
                        <a:pt x="22884" y="10423"/>
                      </a:lnTo>
                      <a:lnTo>
                        <a:pt x="22895" y="10316"/>
                      </a:lnTo>
                      <a:lnTo>
                        <a:pt x="22895" y="9938"/>
                      </a:lnTo>
                      <a:lnTo>
                        <a:pt x="23735" y="9938"/>
                      </a:lnTo>
                      <a:lnTo>
                        <a:pt x="23847" y="9931"/>
                      </a:lnTo>
                      <a:lnTo>
                        <a:pt x="23959" y="9902"/>
                      </a:lnTo>
                      <a:lnTo>
                        <a:pt x="24060" y="9867"/>
                      </a:lnTo>
                      <a:lnTo>
                        <a:pt x="24138" y="9817"/>
                      </a:lnTo>
                      <a:lnTo>
                        <a:pt x="24205" y="9752"/>
                      </a:lnTo>
                      <a:lnTo>
                        <a:pt x="24250" y="9688"/>
                      </a:lnTo>
                      <a:lnTo>
                        <a:pt x="24262" y="9610"/>
                      </a:lnTo>
                      <a:lnTo>
                        <a:pt x="24262" y="9538"/>
                      </a:lnTo>
                      <a:lnTo>
                        <a:pt x="23746" y="7732"/>
                      </a:lnTo>
                      <a:lnTo>
                        <a:pt x="23746" y="7718"/>
                      </a:lnTo>
                      <a:lnTo>
                        <a:pt x="22727" y="4112"/>
                      </a:lnTo>
                      <a:lnTo>
                        <a:pt x="22705" y="4048"/>
                      </a:lnTo>
                      <a:lnTo>
                        <a:pt x="22660" y="3998"/>
                      </a:lnTo>
                      <a:lnTo>
                        <a:pt x="22615" y="3948"/>
                      </a:lnTo>
                      <a:lnTo>
                        <a:pt x="22548" y="3912"/>
                      </a:lnTo>
                      <a:lnTo>
                        <a:pt x="22469" y="3877"/>
                      </a:lnTo>
                      <a:lnTo>
                        <a:pt x="22391" y="3855"/>
                      </a:lnTo>
                      <a:lnTo>
                        <a:pt x="22301" y="3834"/>
                      </a:lnTo>
                      <a:lnTo>
                        <a:pt x="15894" y="3834"/>
                      </a:lnTo>
                      <a:lnTo>
                        <a:pt x="15995" y="3691"/>
                      </a:lnTo>
                      <a:lnTo>
                        <a:pt x="16074" y="3555"/>
                      </a:lnTo>
                      <a:lnTo>
                        <a:pt x="16152" y="3413"/>
                      </a:lnTo>
                      <a:lnTo>
                        <a:pt x="16208" y="3263"/>
                      </a:lnTo>
                      <a:lnTo>
                        <a:pt x="16253" y="3120"/>
                      </a:lnTo>
                      <a:lnTo>
                        <a:pt x="16286" y="2970"/>
                      </a:lnTo>
                      <a:lnTo>
                        <a:pt x="16309" y="2820"/>
                      </a:lnTo>
                      <a:lnTo>
                        <a:pt x="16320" y="2663"/>
                      </a:lnTo>
                      <a:lnTo>
                        <a:pt x="16309" y="2527"/>
                      </a:lnTo>
                      <a:lnTo>
                        <a:pt x="16298" y="2392"/>
                      </a:lnTo>
                      <a:lnTo>
                        <a:pt x="16264" y="2263"/>
                      </a:lnTo>
                      <a:lnTo>
                        <a:pt x="16230" y="2128"/>
                      </a:lnTo>
                      <a:lnTo>
                        <a:pt x="16186" y="1999"/>
                      </a:lnTo>
                      <a:lnTo>
                        <a:pt x="16130" y="1871"/>
                      </a:lnTo>
                      <a:lnTo>
                        <a:pt x="16062" y="1749"/>
                      </a:lnTo>
                      <a:lnTo>
                        <a:pt x="15984" y="1628"/>
                      </a:lnTo>
                      <a:lnTo>
                        <a:pt x="15906" y="1514"/>
                      </a:lnTo>
                      <a:lnTo>
                        <a:pt x="15816" y="1392"/>
                      </a:lnTo>
                      <a:lnTo>
                        <a:pt x="15715" y="1285"/>
                      </a:lnTo>
                      <a:lnTo>
                        <a:pt x="15603" y="1178"/>
                      </a:lnTo>
                      <a:lnTo>
                        <a:pt x="15480" y="1071"/>
                      </a:lnTo>
                      <a:lnTo>
                        <a:pt x="15357" y="971"/>
                      </a:lnTo>
                      <a:lnTo>
                        <a:pt x="15233" y="871"/>
                      </a:lnTo>
                      <a:lnTo>
                        <a:pt x="15088" y="778"/>
                      </a:lnTo>
                      <a:lnTo>
                        <a:pt x="14942" y="693"/>
                      </a:lnTo>
                      <a:lnTo>
                        <a:pt x="14797" y="607"/>
                      </a:lnTo>
                      <a:lnTo>
                        <a:pt x="14640" y="528"/>
                      </a:lnTo>
                      <a:lnTo>
                        <a:pt x="14472" y="457"/>
                      </a:lnTo>
                      <a:lnTo>
                        <a:pt x="14304" y="386"/>
                      </a:lnTo>
                      <a:lnTo>
                        <a:pt x="14125" y="321"/>
                      </a:lnTo>
                      <a:lnTo>
                        <a:pt x="13945" y="264"/>
                      </a:lnTo>
                      <a:lnTo>
                        <a:pt x="13755" y="207"/>
                      </a:lnTo>
                      <a:lnTo>
                        <a:pt x="13576" y="164"/>
                      </a:lnTo>
                      <a:lnTo>
                        <a:pt x="13374" y="121"/>
                      </a:lnTo>
                      <a:lnTo>
                        <a:pt x="13172" y="86"/>
                      </a:lnTo>
                      <a:lnTo>
                        <a:pt x="12971" y="57"/>
                      </a:lnTo>
                      <a:lnTo>
                        <a:pt x="12769" y="29"/>
                      </a:lnTo>
                      <a:lnTo>
                        <a:pt x="12556" y="14"/>
                      </a:lnTo>
                      <a:lnTo>
                        <a:pt x="12344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grpSp>
        <p:nvGrpSpPr>
          <p:cNvPr id="479" name="Group 13"/>
          <p:cNvGrpSpPr/>
          <p:nvPr/>
        </p:nvGrpSpPr>
        <p:grpSpPr>
          <a:xfrm>
            <a:off x="1566360" y="2052720"/>
            <a:ext cx="3315960" cy="2556720"/>
            <a:chOff x="1566360" y="2052720"/>
            <a:chExt cx="3315960" cy="2556720"/>
          </a:xfrm>
        </p:grpSpPr>
        <p:grpSp>
          <p:nvGrpSpPr>
            <p:cNvPr id="480" name="Group 14"/>
            <p:cNvGrpSpPr/>
            <p:nvPr/>
          </p:nvGrpSpPr>
          <p:grpSpPr>
            <a:xfrm>
              <a:off x="1566360" y="3538440"/>
              <a:ext cx="3315960" cy="1071000"/>
              <a:chOff x="1566360" y="3538440"/>
              <a:chExt cx="3315960" cy="1071000"/>
            </a:xfrm>
          </p:grpSpPr>
          <p:pic>
            <p:nvPicPr>
              <p:cNvPr id="481" name="Google Shape;437;p20" descr="Ajouter contour"/>
              <p:cNvPicPr/>
              <p:nvPr/>
            </p:nvPicPr>
            <p:blipFill>
              <a:blip r:embed="rId2"/>
              <a:stretch/>
            </p:blipFill>
            <p:spPr>
              <a:xfrm>
                <a:off x="1566360" y="3636720"/>
                <a:ext cx="358200" cy="374040"/>
              </a:xfrm>
              <a:prstGeom prst="rect">
                <a:avLst/>
              </a:prstGeom>
              <a:ln w="0">
                <a:noFill/>
              </a:ln>
            </p:spPr>
          </p:pic>
          <p:grpSp>
            <p:nvGrpSpPr>
              <p:cNvPr id="482" name="Group 15"/>
              <p:cNvGrpSpPr/>
              <p:nvPr/>
            </p:nvGrpSpPr>
            <p:grpSpPr>
              <a:xfrm>
                <a:off x="2234160" y="3538440"/>
                <a:ext cx="2648160" cy="1071000"/>
                <a:chOff x="2234160" y="3538440"/>
                <a:chExt cx="2648160" cy="1071000"/>
              </a:xfrm>
            </p:grpSpPr>
            <p:sp>
              <p:nvSpPr>
                <p:cNvPr id="483" name="CustomShape 16"/>
                <p:cNvSpPr/>
                <p:nvPr/>
              </p:nvSpPr>
              <p:spPr>
                <a:xfrm>
                  <a:off x="2405880" y="3572640"/>
                  <a:ext cx="995760" cy="1036800"/>
                </a:xfrm>
                <a:prstGeom prst="ellipse">
                  <a:avLst/>
                </a:prstGeom>
                <a:noFill/>
                <a:ln w="19050">
                  <a:solidFill>
                    <a:srgbClr val="92d05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pic>
              <p:nvPicPr>
                <p:cNvPr id="484" name="Google Shape;440;p20" descr="planeur.net - [INFOS] Treuil ESW 2b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2234160" y="3642840"/>
                  <a:ext cx="873720" cy="70668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485" name="CustomShape 17"/>
                <p:cNvSpPr/>
                <p:nvPr/>
              </p:nvSpPr>
              <p:spPr>
                <a:xfrm>
                  <a:off x="3070800" y="3538440"/>
                  <a:ext cx="1811520" cy="230040"/>
                </a:xfrm>
                <a:prstGeom prst="rect">
                  <a:avLst/>
                </a:pr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91440" bIns="91440">
                  <a:noAutofit/>
                </a:bodyPr>
                <a:p>
                  <a:pPr>
                    <a:lnSpc>
                      <a:spcPct val="100000"/>
                    </a:lnSpc>
                    <a:tabLst>
                      <a:tab algn="l" pos="0"/>
                    </a:tabLst>
                  </a:pPr>
                  <a:r>
                    <a:rPr b="0" lang="fr-FR" sz="1400" spc="-1" strike="noStrike">
                      <a:solidFill>
                        <a:srgbClr val="92d050"/>
                      </a:solidFill>
                      <a:latin typeface="Arial"/>
                      <a:ea typeface="Arial"/>
                    </a:rPr>
                    <a:t>o</a:t>
                  </a:r>
                  <a:r>
                    <a:rPr b="0" lang="fr-FR" sz="1400" spc="-1" strike="noStrike">
                      <a:solidFill>
                        <a:srgbClr val="000000"/>
                      </a:solidFill>
                      <a:latin typeface="Arial"/>
                      <a:ea typeface="Arial"/>
                    </a:rPr>
                    <a:t> Treuil électrique</a:t>
                  </a:r>
                  <a:endParaRPr b="0" lang="fr-FR" sz="1400" spc="-1" strike="noStrike">
                    <a:latin typeface="Arial"/>
                  </a:endParaRPr>
                </a:p>
              </p:txBody>
            </p:sp>
          </p:grpSp>
        </p:grpSp>
        <p:grpSp>
          <p:nvGrpSpPr>
            <p:cNvPr id="486" name="Group 18"/>
            <p:cNvGrpSpPr/>
            <p:nvPr/>
          </p:nvGrpSpPr>
          <p:grpSpPr>
            <a:xfrm>
              <a:off x="1566360" y="2052720"/>
              <a:ext cx="3135240" cy="1038960"/>
              <a:chOff x="1566360" y="2052720"/>
              <a:chExt cx="3135240" cy="1038960"/>
            </a:xfrm>
          </p:grpSpPr>
          <p:pic>
            <p:nvPicPr>
              <p:cNvPr id="487" name="Google Shape;443;p20" descr="Ajouter contour"/>
              <p:cNvPicPr/>
              <p:nvPr/>
            </p:nvPicPr>
            <p:blipFill>
              <a:blip r:embed="rId4"/>
              <a:stretch/>
            </p:blipFill>
            <p:spPr>
              <a:xfrm>
                <a:off x="1566360" y="2349360"/>
                <a:ext cx="358200" cy="374040"/>
              </a:xfrm>
              <a:prstGeom prst="rect">
                <a:avLst/>
              </a:prstGeom>
              <a:ln w="0">
                <a:noFill/>
              </a:ln>
            </p:spPr>
          </p:pic>
          <p:grpSp>
            <p:nvGrpSpPr>
              <p:cNvPr id="488" name="Group 19"/>
              <p:cNvGrpSpPr/>
              <p:nvPr/>
            </p:nvGrpSpPr>
            <p:grpSpPr>
              <a:xfrm>
                <a:off x="1977840" y="2052720"/>
                <a:ext cx="2723760" cy="1038960"/>
                <a:chOff x="1977840" y="2052720"/>
                <a:chExt cx="2723760" cy="1038960"/>
              </a:xfrm>
            </p:grpSpPr>
            <p:sp>
              <p:nvSpPr>
                <p:cNvPr id="489" name="CustomShape 20"/>
                <p:cNvSpPr/>
                <p:nvPr/>
              </p:nvSpPr>
              <p:spPr>
                <a:xfrm>
                  <a:off x="2414520" y="2052720"/>
                  <a:ext cx="995760" cy="1038960"/>
                </a:xfrm>
                <a:prstGeom prst="ellipse">
                  <a:avLst/>
                </a:prstGeom>
                <a:noFill/>
                <a:ln w="19050">
                  <a:solidFill>
                    <a:srgbClr val="92d05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490" name="Group 21"/>
                <p:cNvGrpSpPr/>
                <p:nvPr/>
              </p:nvGrpSpPr>
              <p:grpSpPr>
                <a:xfrm>
                  <a:off x="1977840" y="2154240"/>
                  <a:ext cx="1967040" cy="856800"/>
                  <a:chOff x="1977840" y="2154240"/>
                  <a:chExt cx="1967040" cy="856800"/>
                </a:xfrm>
              </p:grpSpPr>
              <p:sp>
                <p:nvSpPr>
                  <p:cNvPr id="491" name="CustomShape 22"/>
                  <p:cNvSpPr/>
                  <p:nvPr/>
                </p:nvSpPr>
                <p:spPr>
                  <a:xfrm>
                    <a:off x="1977840" y="2783520"/>
                    <a:ext cx="1967040" cy="2275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  <a:tabLst>
                        <a:tab algn="l" pos="0"/>
                      </a:tabLst>
                    </a:pPr>
                    <a:r>
                      <a:rPr b="0" lang="fr-FR" sz="900" spc="-1" strike="noStrike">
                        <a:solidFill>
                          <a:srgbClr val="000000"/>
                        </a:solidFill>
                        <a:latin typeface="Arial"/>
                        <a:ea typeface="Arial"/>
                      </a:rPr>
                      <a:t>Intrégral E, AURA AÉRO</a:t>
                    </a:r>
                    <a:endParaRPr b="0" lang="fr-FR" sz="900" spc="-1" strike="noStrike">
                      <a:latin typeface="Arial"/>
                    </a:endParaRPr>
                  </a:p>
                </p:txBody>
              </p:sp>
              <p:pic>
                <p:nvPicPr>
                  <p:cNvPr id="492" name="Google Shape;448;p20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2069280" y="2154240"/>
                    <a:ext cx="1074960" cy="6861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grpSp>
            <p:sp>
              <p:nvSpPr>
                <p:cNvPr id="493" name="CustomShape 23"/>
                <p:cNvSpPr/>
                <p:nvPr/>
              </p:nvSpPr>
              <p:spPr>
                <a:xfrm>
                  <a:off x="2890080" y="2052720"/>
                  <a:ext cx="1811520" cy="303480"/>
                </a:xfrm>
                <a:prstGeom prst="rect">
                  <a:avLst/>
                </a:pr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>
                    <a:lnSpc>
                      <a:spcPct val="100000"/>
                    </a:lnSpc>
                    <a:tabLst>
                      <a:tab algn="l" pos="0"/>
                    </a:tabLst>
                  </a:pPr>
                  <a:r>
                    <a:rPr b="0" lang="fr-FR" sz="1400" spc="-1" strike="noStrike">
                      <a:solidFill>
                        <a:srgbClr val="92d050"/>
                      </a:solidFill>
                      <a:latin typeface="Arial"/>
                      <a:ea typeface="Arial"/>
                    </a:rPr>
                    <a:t>o</a:t>
                  </a:r>
                  <a:r>
                    <a:rPr b="0" lang="fr-FR" sz="1400" spc="-1" strike="noStrike">
                      <a:solidFill>
                        <a:srgbClr val="000000"/>
                      </a:solidFill>
                      <a:latin typeface="Arial"/>
                      <a:ea typeface="Arial"/>
                    </a:rPr>
                    <a:t> Avion électrique </a:t>
                  </a:r>
                  <a:endParaRPr b="0" lang="fr-FR" sz="1400" spc="-1" strike="noStrike">
                    <a:latin typeface="Arial"/>
                  </a:endParaRPr>
                </a:p>
              </p:txBody>
            </p:sp>
          </p:grpSp>
        </p:grpSp>
      </p:grpSp>
      <p:grpSp>
        <p:nvGrpSpPr>
          <p:cNvPr id="494" name="Group 24"/>
          <p:cNvGrpSpPr/>
          <p:nvPr/>
        </p:nvGrpSpPr>
        <p:grpSpPr>
          <a:xfrm>
            <a:off x="-83880" y="736560"/>
            <a:ext cx="5712480" cy="760320"/>
            <a:chOff x="-83880" y="736560"/>
            <a:chExt cx="5712480" cy="760320"/>
          </a:xfrm>
        </p:grpSpPr>
        <p:sp>
          <p:nvSpPr>
            <p:cNvPr id="495" name="CustomShape 25"/>
            <p:cNvSpPr/>
            <p:nvPr/>
          </p:nvSpPr>
          <p:spPr>
            <a:xfrm>
              <a:off x="523440" y="1054800"/>
              <a:ext cx="5105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fr-FR" sz="1800" spc="-1" strike="noStrike">
                  <a:solidFill>
                    <a:srgbClr val="92d050"/>
                  </a:solidFill>
                  <a:latin typeface="Arial"/>
                  <a:ea typeface="Arial"/>
                </a:rPr>
                <a:t>2024, une filière de formation autosuffisante</a:t>
              </a:r>
              <a:endParaRPr b="0" lang="fr-FR" sz="1800" spc="-1" strike="noStrike">
                <a:latin typeface="Arial"/>
              </a:endParaRPr>
            </a:p>
          </p:txBody>
        </p:sp>
        <p:pic>
          <p:nvPicPr>
            <p:cNvPr id="496" name="Google Shape;452;p20" descr="Flèche : courbe légère contour"/>
            <p:cNvPicPr/>
            <p:nvPr/>
          </p:nvPicPr>
          <p:blipFill>
            <a:blip r:embed="rId6"/>
            <a:stretch/>
          </p:blipFill>
          <p:spPr>
            <a:xfrm rot="2091600">
              <a:off x="23040" y="843480"/>
              <a:ext cx="546120" cy="5461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97" name="Group 26"/>
          <p:cNvGrpSpPr/>
          <p:nvPr/>
        </p:nvGrpSpPr>
        <p:grpSpPr>
          <a:xfrm>
            <a:off x="963360" y="2594160"/>
            <a:ext cx="1926720" cy="1337040"/>
            <a:chOff x="963360" y="2594160"/>
            <a:chExt cx="1926720" cy="1337040"/>
          </a:xfrm>
        </p:grpSpPr>
        <p:pic>
          <p:nvPicPr>
            <p:cNvPr id="498" name="Google Shape;454;p20" descr="Flèches de chevron contour"/>
            <p:cNvPicPr/>
            <p:nvPr/>
          </p:nvPicPr>
          <p:blipFill>
            <a:blip r:embed="rId7"/>
            <a:stretch/>
          </p:blipFill>
          <p:spPr>
            <a:xfrm rot="1893600">
              <a:off x="1055880" y="2688120"/>
              <a:ext cx="500040" cy="495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99" name="Google Shape;455;p20" descr="Flèches de chevron contour"/>
            <p:cNvPicPr/>
            <p:nvPr/>
          </p:nvPicPr>
          <p:blipFill>
            <a:blip r:embed="rId8"/>
            <a:stretch/>
          </p:blipFill>
          <p:spPr>
            <a:xfrm flipH="1" rot="2198400">
              <a:off x="2309040" y="3385440"/>
              <a:ext cx="498960" cy="440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0" name="CustomShape 27"/>
            <p:cNvSpPr/>
            <p:nvPr/>
          </p:nvSpPr>
          <p:spPr>
            <a:xfrm>
              <a:off x="1222560" y="2898000"/>
              <a:ext cx="1438920" cy="700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2000" spc="-1" strike="noStrike">
                  <a:solidFill>
                    <a:srgbClr val="00b0f0"/>
                  </a:solidFill>
                  <a:latin typeface="Arial"/>
                  <a:ea typeface="Arial"/>
                </a:rPr>
                <a:t>1</a:t>
              </a:r>
              <a:r>
                <a:rPr b="0" lang="fr-FR" sz="2000" spc="-1" strike="noStrike" baseline="30000">
                  <a:solidFill>
                    <a:srgbClr val="00b0f0"/>
                  </a:solidFill>
                  <a:latin typeface="Arial"/>
                  <a:ea typeface="Arial"/>
                </a:rPr>
                <a:t>ere</a:t>
              </a:r>
              <a:r>
                <a:rPr b="0" lang="fr-FR" sz="2000" spc="-1" strike="noStrike">
                  <a:solidFill>
                    <a:srgbClr val="00b0f0"/>
                  </a:solidFill>
                  <a:latin typeface="Arial"/>
                  <a:ea typeface="Arial"/>
                </a:rPr>
                <a:t> nationale</a:t>
              </a:r>
              <a:endParaRPr b="0" lang="fr-FR" sz="2000" spc="-1" strike="noStrike">
                <a:latin typeface="Arial"/>
              </a:endParaRPr>
            </a:p>
          </p:txBody>
        </p:sp>
      </p:grpSp>
      <p:grpSp>
        <p:nvGrpSpPr>
          <p:cNvPr id="501" name="Group 28"/>
          <p:cNvGrpSpPr/>
          <p:nvPr/>
        </p:nvGrpSpPr>
        <p:grpSpPr>
          <a:xfrm>
            <a:off x="5021280" y="988200"/>
            <a:ext cx="3979800" cy="3291840"/>
            <a:chOff x="5021280" y="988200"/>
            <a:chExt cx="3979800" cy="3291840"/>
          </a:xfrm>
        </p:grpSpPr>
        <p:grpSp>
          <p:nvGrpSpPr>
            <p:cNvPr id="502" name="Group 29"/>
            <p:cNvGrpSpPr/>
            <p:nvPr/>
          </p:nvGrpSpPr>
          <p:grpSpPr>
            <a:xfrm>
              <a:off x="5542920" y="988200"/>
              <a:ext cx="3382200" cy="2085120"/>
              <a:chOff x="5542920" y="988200"/>
              <a:chExt cx="3382200" cy="2085120"/>
            </a:xfrm>
          </p:grpSpPr>
          <p:grpSp>
            <p:nvGrpSpPr>
              <p:cNvPr id="503" name="Group 30"/>
              <p:cNvGrpSpPr/>
              <p:nvPr/>
            </p:nvGrpSpPr>
            <p:grpSpPr>
              <a:xfrm>
                <a:off x="5629320" y="2012400"/>
                <a:ext cx="3061800" cy="1060920"/>
                <a:chOff x="5629320" y="2012400"/>
                <a:chExt cx="3061800" cy="1060920"/>
              </a:xfrm>
            </p:grpSpPr>
            <p:pic>
              <p:nvPicPr>
                <p:cNvPr id="504" name="Google Shape;460;p20" descr=""/>
                <p:cNvPicPr/>
                <p:nvPr/>
              </p:nvPicPr>
              <p:blipFill>
                <a:blip r:embed="rId9"/>
                <a:stretch/>
              </p:blipFill>
              <p:spPr>
                <a:xfrm>
                  <a:off x="6615360" y="2130120"/>
                  <a:ext cx="825480" cy="82548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505" name="Google Shape;461;p20" descr=""/>
                <p:cNvPicPr/>
                <p:nvPr/>
              </p:nvPicPr>
              <p:blipFill>
                <a:blip r:embed="rId10"/>
                <a:srcRect l="5512" t="4657" r="6976" b="4657"/>
                <a:stretch/>
              </p:blipFill>
              <p:spPr>
                <a:xfrm>
                  <a:off x="5629320" y="2115720"/>
                  <a:ext cx="796680" cy="82548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506" name="Google Shape;462;p20" descr=""/>
                <p:cNvPicPr/>
                <p:nvPr/>
              </p:nvPicPr>
              <p:blipFill>
                <a:blip r:embed="rId11"/>
                <a:stretch/>
              </p:blipFill>
              <p:spPr>
                <a:xfrm>
                  <a:off x="7630200" y="2012400"/>
                  <a:ext cx="1060920" cy="106092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pic>
            <p:nvPicPr>
              <p:cNvPr id="507" name="Google Shape;463;p20" descr="Acquisition contour"/>
              <p:cNvPicPr/>
              <p:nvPr/>
            </p:nvPicPr>
            <p:blipFill>
              <a:blip r:embed="rId12"/>
              <a:stretch/>
            </p:blipFill>
            <p:spPr>
              <a:xfrm>
                <a:off x="5542920" y="988200"/>
                <a:ext cx="760680" cy="760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08" name="CustomShape 31"/>
              <p:cNvSpPr/>
              <p:nvPr/>
            </p:nvSpPr>
            <p:spPr>
              <a:xfrm>
                <a:off x="6304680" y="1103040"/>
                <a:ext cx="2620440" cy="639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fr-FR" sz="1800" spc="-1" strike="noStrike">
                    <a:solidFill>
                      <a:srgbClr val="00b0f0"/>
                    </a:solidFill>
                    <a:latin typeface="Arial"/>
                    <a:ea typeface="Arial"/>
                  </a:rPr>
                  <a:t>Avec le soutien de notre territoire </a:t>
                </a:r>
                <a:endParaRPr b="0" lang="fr-FR" sz="1800" spc="-1" strike="noStrike">
                  <a:latin typeface="Arial"/>
                </a:endParaRPr>
              </a:p>
            </p:txBody>
          </p:sp>
        </p:grpSp>
        <p:sp>
          <p:nvSpPr>
            <p:cNvPr id="509" name="CustomShape 32"/>
            <p:cNvSpPr/>
            <p:nvPr/>
          </p:nvSpPr>
          <p:spPr>
            <a:xfrm>
              <a:off x="5021280" y="3169800"/>
              <a:ext cx="3979800" cy="111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«</a:t>
              </a:r>
              <a:r>
                <a:rPr b="0" i="1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Je soutiens l'avion mais l'avion moins polluant, plus léger, hybride, électrique, à hydrogène</a:t>
              </a: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». </a:t>
              </a:r>
              <a:endParaRPr b="0" lang="fr-FR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fr-FR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 u="sng">
                  <a:solidFill>
                    <a:srgbClr val="000000"/>
                  </a:solidFill>
                  <a:uFillTx/>
                  <a:latin typeface="Arial"/>
                  <a:ea typeface="Arial"/>
                  <a:hlinkClick r:id="rId13"/>
                </a:rPr>
                <a:t>Carole Delga</a:t>
              </a: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, présidente de la région Occitanie</a:t>
              </a:r>
              <a:endParaRPr b="0" lang="fr-FR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i="1" lang="fr-FR" sz="1100" spc="-1" strike="noStrike">
                  <a:solidFill>
                    <a:srgbClr val="000000"/>
                  </a:solidFill>
                  <a:latin typeface="Arial"/>
                  <a:ea typeface="Arial"/>
                </a:rPr>
                <a:t>Source : AéroBuzz</a:t>
              </a:r>
              <a:endParaRPr b="0" lang="fr-FR" sz="11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" dur="indefinite" restart="never" nodeType="tmRoot">
          <p:childTnLst>
            <p:seq>
              <p:cTn id="82" dur="indefinite" nodeType="mainSeq">
                <p:childTnLst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9" dur="2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CustomShape 1"/>
          <p:cNvSpPr/>
          <p:nvPr/>
        </p:nvSpPr>
        <p:spPr>
          <a:xfrm>
            <a:off x="157680" y="374040"/>
            <a:ext cx="471204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Des opportunités partagées </a:t>
            </a:r>
            <a:endParaRPr b="0" lang="fr-FR" sz="2800" spc="-1" strike="noStrike">
              <a:latin typeface="Arial"/>
            </a:endParaRPr>
          </a:p>
        </p:txBody>
      </p:sp>
      <p:grpSp>
        <p:nvGrpSpPr>
          <p:cNvPr id="511" name="Group 2"/>
          <p:cNvGrpSpPr/>
          <p:nvPr/>
        </p:nvGrpSpPr>
        <p:grpSpPr>
          <a:xfrm>
            <a:off x="441720" y="1066680"/>
            <a:ext cx="8214480" cy="1795320"/>
            <a:chOff x="441720" y="1066680"/>
            <a:chExt cx="8214480" cy="1795320"/>
          </a:xfrm>
        </p:grpSpPr>
        <p:pic>
          <p:nvPicPr>
            <p:cNvPr id="512" name="Google Shape;472;p21" descr=""/>
            <p:cNvPicPr/>
            <p:nvPr/>
          </p:nvPicPr>
          <p:blipFill>
            <a:blip r:embed="rId1"/>
            <a:stretch/>
          </p:blipFill>
          <p:spPr>
            <a:xfrm>
              <a:off x="441720" y="1193400"/>
              <a:ext cx="1461240" cy="796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13" name="CustomShape 3"/>
            <p:cNvSpPr/>
            <p:nvPr/>
          </p:nvSpPr>
          <p:spPr>
            <a:xfrm>
              <a:off x="2417040" y="1066680"/>
              <a:ext cx="6239160" cy="179532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114480"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Le Groupe EDF, premier énergéticien de France,  peut il aider l’aérodrome de Graulhet à </a:t>
              </a:r>
              <a:r>
                <a:rPr b="1" lang="fr-FR" sz="1400" spc="-1" strike="noStrike">
                  <a:solidFill>
                    <a:srgbClr val="92d050"/>
                  </a:solidFill>
                  <a:latin typeface="Arial"/>
                  <a:ea typeface="Arial"/>
                </a:rPr>
                <a:t>devenir une référence en matière d’aérodrome durable ? </a:t>
              </a:r>
              <a:endParaRPr b="0" lang="fr-FR" sz="14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équipement de bornes électriques (piste et station)</a:t>
              </a:r>
              <a:endParaRPr b="0" lang="fr-FR" sz="14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Installation de panneaux photovoltaïques</a:t>
              </a:r>
              <a:endParaRPr b="0" lang="fr-FR" sz="14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Solution et services énergétiques </a:t>
              </a:r>
              <a:endParaRPr b="0" lang="fr-FR" sz="14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Performance des bâtiments  </a:t>
              </a:r>
              <a:endParaRPr b="0" lang="fr-FR" sz="1400" spc="-1" strike="noStrike">
                <a:latin typeface="Arial"/>
              </a:endParaRPr>
            </a:p>
            <a:p>
              <a:pPr marL="285840" indent="-196200">
                <a:lnSpc>
                  <a:spcPct val="100000"/>
                </a:lnSpc>
                <a:tabLst>
                  <a:tab algn="l" pos="0"/>
                </a:tabLst>
              </a:pPr>
              <a:endParaRPr b="0" lang="fr-FR" sz="1400" spc="-1" strike="noStrike">
                <a:latin typeface="Arial"/>
              </a:endParaRPr>
            </a:p>
            <a:p>
              <a:pPr marL="285840" indent="-196200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EDF adhère à Aerospace Valley </a:t>
              </a:r>
              <a:endParaRPr b="0" lang="fr-FR" sz="1400" spc="-1" strike="noStrike">
                <a:latin typeface="Arial"/>
              </a:endParaRPr>
            </a:p>
          </p:txBody>
        </p:sp>
      </p:grpSp>
      <p:grpSp>
        <p:nvGrpSpPr>
          <p:cNvPr id="514" name="Group 4"/>
          <p:cNvGrpSpPr/>
          <p:nvPr/>
        </p:nvGrpSpPr>
        <p:grpSpPr>
          <a:xfrm>
            <a:off x="2514240" y="2846520"/>
            <a:ext cx="6141960" cy="1229040"/>
            <a:chOff x="2514240" y="2846520"/>
            <a:chExt cx="6141960" cy="1229040"/>
          </a:xfrm>
        </p:grpSpPr>
        <p:sp>
          <p:nvSpPr>
            <p:cNvPr id="515" name="CustomShape 5"/>
            <p:cNvSpPr/>
            <p:nvPr/>
          </p:nvSpPr>
          <p:spPr>
            <a:xfrm>
              <a:off x="2762640" y="3142440"/>
              <a:ext cx="5893560" cy="82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rgbClr val="00b0f0"/>
                  </a:solidFill>
                  <a:latin typeface="Arial"/>
                  <a:ea typeface="Arial"/>
                </a:rPr>
                <a:t>Participer au développement de  « l’aviation verte »</a:t>
              </a:r>
              <a:endParaRPr b="0" lang="fr-FR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fr-FR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rgbClr val="00b0f0"/>
                  </a:solidFill>
                  <a:latin typeface="Arial"/>
                  <a:ea typeface="Arial"/>
                </a:rPr>
                <a:t>Au travers aussi de l’aérodrome durable </a:t>
              </a:r>
              <a:endParaRPr b="0" lang="fr-FR" sz="1600" spc="-1" strike="noStrike">
                <a:latin typeface="Arial"/>
              </a:endParaRPr>
            </a:p>
          </p:txBody>
        </p:sp>
        <p:pic>
          <p:nvPicPr>
            <p:cNvPr id="516" name="Google Shape;476;p21" descr="Flèche : courbe légère contour"/>
            <p:cNvPicPr/>
            <p:nvPr/>
          </p:nvPicPr>
          <p:blipFill>
            <a:blip r:embed="rId2"/>
            <a:stretch/>
          </p:blipFill>
          <p:spPr>
            <a:xfrm rot="1330800">
              <a:off x="2595240" y="2927520"/>
              <a:ext cx="534960" cy="534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17" name="Google Shape;477;p21" descr="Flèche : courbe légère contour"/>
            <p:cNvPicPr/>
            <p:nvPr/>
          </p:nvPicPr>
          <p:blipFill>
            <a:blip r:embed="rId3"/>
            <a:stretch/>
          </p:blipFill>
          <p:spPr>
            <a:xfrm rot="1330800">
              <a:off x="3293280" y="3459240"/>
              <a:ext cx="534960" cy="5349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4" dur="indefinite" restart="never" nodeType="tmRoot">
          <p:childTnLst>
            <p:seq>
              <p:cTn id="105" dur="indefinite" nodeType="mainSeq">
                <p:childTnLst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CustomShape 1"/>
          <p:cNvSpPr/>
          <p:nvPr/>
        </p:nvSpPr>
        <p:spPr>
          <a:xfrm>
            <a:off x="2993400" y="387360"/>
            <a:ext cx="315648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MERCI</a:t>
            </a:r>
            <a:endParaRPr b="0" lang="fr-FR" sz="2800" spc="-1" strike="noStrike">
              <a:latin typeface="Arial"/>
            </a:endParaRPr>
          </a:p>
        </p:txBody>
      </p:sp>
      <p:grpSp>
        <p:nvGrpSpPr>
          <p:cNvPr id="519" name="Group 2"/>
          <p:cNvGrpSpPr/>
          <p:nvPr/>
        </p:nvGrpSpPr>
        <p:grpSpPr>
          <a:xfrm>
            <a:off x="1090800" y="1267920"/>
            <a:ext cx="6961680" cy="3299760"/>
            <a:chOff x="1090800" y="1267920"/>
            <a:chExt cx="6961680" cy="3299760"/>
          </a:xfrm>
        </p:grpSpPr>
        <p:sp>
          <p:nvSpPr>
            <p:cNvPr id="520" name="CustomShape 3"/>
            <p:cNvSpPr/>
            <p:nvPr/>
          </p:nvSpPr>
          <p:spPr>
            <a:xfrm>
              <a:off x="1090800" y="1267920"/>
              <a:ext cx="470880" cy="474480"/>
            </a:xfrm>
            <a:custGeom>
              <a:avLst/>
              <a:gdLst/>
              <a:ahLst/>
              <a:rect l="l" t="t" r="r" b="b"/>
              <a:pathLst>
                <a:path w="10860" h="10872">
                  <a:moveTo>
                    <a:pt x="5430" y="1"/>
                  </a:moveTo>
                  <a:cubicBezTo>
                    <a:pt x="3990" y="1"/>
                    <a:pt x="2608" y="560"/>
                    <a:pt x="1596" y="1584"/>
                  </a:cubicBezTo>
                  <a:cubicBezTo>
                    <a:pt x="561" y="2620"/>
                    <a:pt x="1" y="3989"/>
                    <a:pt x="1" y="5430"/>
                  </a:cubicBezTo>
                  <a:cubicBezTo>
                    <a:pt x="1" y="6561"/>
                    <a:pt x="346" y="7645"/>
                    <a:pt x="1001" y="8573"/>
                  </a:cubicBezTo>
                  <a:cubicBezTo>
                    <a:pt x="1632" y="9466"/>
                    <a:pt x="2513" y="10145"/>
                    <a:pt x="3537" y="10538"/>
                  </a:cubicBezTo>
                  <a:cubicBezTo>
                    <a:pt x="3559" y="10544"/>
                    <a:pt x="3579" y="10547"/>
                    <a:pt x="3599" y="10547"/>
                  </a:cubicBezTo>
                  <a:cubicBezTo>
                    <a:pt x="3656" y="10547"/>
                    <a:pt x="3704" y="10522"/>
                    <a:pt x="3740" y="10478"/>
                  </a:cubicBezTo>
                  <a:cubicBezTo>
                    <a:pt x="3763" y="10443"/>
                    <a:pt x="3763" y="10395"/>
                    <a:pt x="3763" y="10371"/>
                  </a:cubicBezTo>
                  <a:lnTo>
                    <a:pt x="3763" y="7275"/>
                  </a:lnTo>
                  <a:cubicBezTo>
                    <a:pt x="3763" y="7180"/>
                    <a:pt x="3692" y="7097"/>
                    <a:pt x="3585" y="7097"/>
                  </a:cubicBezTo>
                  <a:lnTo>
                    <a:pt x="2156" y="7097"/>
                  </a:lnTo>
                  <a:lnTo>
                    <a:pt x="2156" y="5835"/>
                  </a:lnTo>
                  <a:lnTo>
                    <a:pt x="3585" y="5835"/>
                  </a:lnTo>
                  <a:cubicBezTo>
                    <a:pt x="3680" y="5835"/>
                    <a:pt x="3763" y="5751"/>
                    <a:pt x="3763" y="5656"/>
                  </a:cubicBezTo>
                  <a:lnTo>
                    <a:pt x="3763" y="5430"/>
                  </a:lnTo>
                  <a:cubicBezTo>
                    <a:pt x="3763" y="3942"/>
                    <a:pt x="5180" y="2632"/>
                    <a:pt x="6799" y="2632"/>
                  </a:cubicBezTo>
                  <a:lnTo>
                    <a:pt x="7550" y="2632"/>
                  </a:lnTo>
                  <a:lnTo>
                    <a:pt x="7550" y="3894"/>
                  </a:lnTo>
                  <a:lnTo>
                    <a:pt x="6799" y="3894"/>
                  </a:lnTo>
                  <a:cubicBezTo>
                    <a:pt x="6311" y="3894"/>
                    <a:pt x="5883" y="4025"/>
                    <a:pt x="5561" y="4287"/>
                  </a:cubicBezTo>
                  <a:cubicBezTo>
                    <a:pt x="5228" y="4561"/>
                    <a:pt x="5025" y="4966"/>
                    <a:pt x="5025" y="5430"/>
                  </a:cubicBezTo>
                  <a:lnTo>
                    <a:pt x="5025" y="5656"/>
                  </a:lnTo>
                  <a:cubicBezTo>
                    <a:pt x="5025" y="5740"/>
                    <a:pt x="5109" y="5835"/>
                    <a:pt x="5204" y="5835"/>
                  </a:cubicBezTo>
                  <a:lnTo>
                    <a:pt x="5883" y="5835"/>
                  </a:lnTo>
                  <a:cubicBezTo>
                    <a:pt x="5966" y="5835"/>
                    <a:pt x="6061" y="5751"/>
                    <a:pt x="6061" y="5656"/>
                  </a:cubicBezTo>
                  <a:cubicBezTo>
                    <a:pt x="6061" y="5561"/>
                    <a:pt x="5978" y="5478"/>
                    <a:pt x="5883" y="5478"/>
                  </a:cubicBezTo>
                  <a:lnTo>
                    <a:pt x="5371" y="5478"/>
                  </a:lnTo>
                  <a:lnTo>
                    <a:pt x="5371" y="5418"/>
                  </a:lnTo>
                  <a:cubicBezTo>
                    <a:pt x="5371" y="4525"/>
                    <a:pt x="6145" y="4204"/>
                    <a:pt x="6799" y="4204"/>
                  </a:cubicBezTo>
                  <a:lnTo>
                    <a:pt x="7704" y="4204"/>
                  </a:lnTo>
                  <a:cubicBezTo>
                    <a:pt x="7800" y="4204"/>
                    <a:pt x="7883" y="4132"/>
                    <a:pt x="7883" y="4025"/>
                  </a:cubicBezTo>
                  <a:lnTo>
                    <a:pt x="7883" y="2418"/>
                  </a:lnTo>
                  <a:cubicBezTo>
                    <a:pt x="7883" y="2334"/>
                    <a:pt x="7811" y="2239"/>
                    <a:pt x="7704" y="2239"/>
                  </a:cubicBezTo>
                  <a:lnTo>
                    <a:pt x="6799" y="2239"/>
                  </a:lnTo>
                  <a:cubicBezTo>
                    <a:pt x="5966" y="2239"/>
                    <a:pt x="5121" y="2572"/>
                    <a:pt x="4466" y="3156"/>
                  </a:cubicBezTo>
                  <a:cubicBezTo>
                    <a:pt x="3799" y="3763"/>
                    <a:pt x="3418" y="4549"/>
                    <a:pt x="3418" y="5382"/>
                  </a:cubicBezTo>
                  <a:lnTo>
                    <a:pt x="3418" y="5442"/>
                  </a:lnTo>
                  <a:lnTo>
                    <a:pt x="1989" y="5442"/>
                  </a:lnTo>
                  <a:cubicBezTo>
                    <a:pt x="1906" y="5442"/>
                    <a:pt x="1811" y="5513"/>
                    <a:pt x="1811" y="5620"/>
                  </a:cubicBezTo>
                  <a:lnTo>
                    <a:pt x="1811" y="7228"/>
                  </a:lnTo>
                  <a:cubicBezTo>
                    <a:pt x="1811" y="7323"/>
                    <a:pt x="1894" y="7406"/>
                    <a:pt x="1989" y="7406"/>
                  </a:cubicBezTo>
                  <a:lnTo>
                    <a:pt x="3418" y="7406"/>
                  </a:lnTo>
                  <a:lnTo>
                    <a:pt x="3418" y="10085"/>
                  </a:lnTo>
                  <a:cubicBezTo>
                    <a:pt x="1561" y="9300"/>
                    <a:pt x="346" y="7442"/>
                    <a:pt x="346" y="5418"/>
                  </a:cubicBezTo>
                  <a:cubicBezTo>
                    <a:pt x="346" y="2596"/>
                    <a:pt x="2620" y="322"/>
                    <a:pt x="5430" y="322"/>
                  </a:cubicBezTo>
                  <a:cubicBezTo>
                    <a:pt x="8228" y="322"/>
                    <a:pt x="10526" y="2620"/>
                    <a:pt x="10526" y="5418"/>
                  </a:cubicBezTo>
                  <a:cubicBezTo>
                    <a:pt x="10526" y="8228"/>
                    <a:pt x="8240" y="10502"/>
                    <a:pt x="5430" y="10502"/>
                  </a:cubicBezTo>
                  <a:lnTo>
                    <a:pt x="5371" y="10502"/>
                  </a:lnTo>
                  <a:lnTo>
                    <a:pt x="5371" y="7418"/>
                  </a:lnTo>
                  <a:lnTo>
                    <a:pt x="7728" y="7418"/>
                  </a:lnTo>
                  <a:cubicBezTo>
                    <a:pt x="7811" y="7418"/>
                    <a:pt x="7907" y="7347"/>
                    <a:pt x="7907" y="7240"/>
                  </a:cubicBezTo>
                  <a:lnTo>
                    <a:pt x="7907" y="5656"/>
                  </a:lnTo>
                  <a:cubicBezTo>
                    <a:pt x="7907" y="5561"/>
                    <a:pt x="7823" y="5478"/>
                    <a:pt x="7728" y="5478"/>
                  </a:cubicBezTo>
                  <a:lnTo>
                    <a:pt x="6728" y="5478"/>
                  </a:lnTo>
                  <a:cubicBezTo>
                    <a:pt x="6633" y="5478"/>
                    <a:pt x="6549" y="5549"/>
                    <a:pt x="6549" y="5656"/>
                  </a:cubicBezTo>
                  <a:cubicBezTo>
                    <a:pt x="6549" y="5740"/>
                    <a:pt x="6621" y="5835"/>
                    <a:pt x="6728" y="5835"/>
                  </a:cubicBezTo>
                  <a:lnTo>
                    <a:pt x="7561" y="5835"/>
                  </a:lnTo>
                  <a:lnTo>
                    <a:pt x="7561" y="7097"/>
                  </a:lnTo>
                  <a:lnTo>
                    <a:pt x="5204" y="7097"/>
                  </a:lnTo>
                  <a:cubicBezTo>
                    <a:pt x="5121" y="7097"/>
                    <a:pt x="5025" y="7168"/>
                    <a:pt x="5025" y="7275"/>
                  </a:cubicBezTo>
                  <a:lnTo>
                    <a:pt x="5025" y="10693"/>
                  </a:lnTo>
                  <a:cubicBezTo>
                    <a:pt x="5025" y="10788"/>
                    <a:pt x="5109" y="10859"/>
                    <a:pt x="5192" y="10871"/>
                  </a:cubicBezTo>
                  <a:lnTo>
                    <a:pt x="5430" y="10871"/>
                  </a:lnTo>
                  <a:cubicBezTo>
                    <a:pt x="6871" y="10871"/>
                    <a:pt x="8240" y="10312"/>
                    <a:pt x="9276" y="9288"/>
                  </a:cubicBezTo>
                  <a:cubicBezTo>
                    <a:pt x="10300" y="8252"/>
                    <a:pt x="10859" y="6883"/>
                    <a:pt x="10859" y="5442"/>
                  </a:cubicBezTo>
                  <a:cubicBezTo>
                    <a:pt x="10859" y="3989"/>
                    <a:pt x="10300" y="2620"/>
                    <a:pt x="9276" y="1584"/>
                  </a:cubicBezTo>
                  <a:cubicBezTo>
                    <a:pt x="8240" y="560"/>
                    <a:pt x="6871" y="1"/>
                    <a:pt x="5430" y="1"/>
                  </a:cubicBezTo>
                  <a:close/>
                </a:path>
              </a:pathLst>
            </a:custGeom>
            <a:solidFill>
              <a:schemeClr val="accent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521" name="Group 4"/>
            <p:cNvGrpSpPr/>
            <p:nvPr/>
          </p:nvGrpSpPr>
          <p:grpSpPr>
            <a:xfrm>
              <a:off x="5659560" y="1268640"/>
              <a:ext cx="471600" cy="474120"/>
              <a:chOff x="5659560" y="1268640"/>
              <a:chExt cx="471600" cy="474120"/>
            </a:xfrm>
          </p:grpSpPr>
          <p:sp>
            <p:nvSpPr>
              <p:cNvPr id="522" name="CustomShape 5"/>
              <p:cNvSpPr/>
              <p:nvPr/>
            </p:nvSpPr>
            <p:spPr>
              <a:xfrm>
                <a:off x="5659560" y="1268640"/>
                <a:ext cx="471600" cy="474120"/>
              </a:xfrm>
              <a:custGeom>
                <a:avLst/>
                <a:gdLst/>
                <a:ahLst/>
                <a:rect l="l" t="t" r="r" b="b"/>
                <a:pathLst>
                  <a:path w="10872" h="10860">
                    <a:moveTo>
                      <a:pt x="5418" y="334"/>
                    </a:moveTo>
                    <a:cubicBezTo>
                      <a:pt x="8228" y="334"/>
                      <a:pt x="10514" y="2608"/>
                      <a:pt x="10514" y="5430"/>
                    </a:cubicBezTo>
                    <a:cubicBezTo>
                      <a:pt x="10514" y="8240"/>
                      <a:pt x="8228" y="10514"/>
                      <a:pt x="5418" y="10514"/>
                    </a:cubicBezTo>
                    <a:cubicBezTo>
                      <a:pt x="2608" y="10514"/>
                      <a:pt x="334" y="8240"/>
                      <a:pt x="334" y="5430"/>
                    </a:cubicBezTo>
                    <a:cubicBezTo>
                      <a:pt x="334" y="2608"/>
                      <a:pt x="2608" y="334"/>
                      <a:pt x="5418" y="334"/>
                    </a:cubicBezTo>
                    <a:close/>
                    <a:moveTo>
                      <a:pt x="5430" y="1"/>
                    </a:moveTo>
                    <a:cubicBezTo>
                      <a:pt x="3989" y="1"/>
                      <a:pt x="2620" y="560"/>
                      <a:pt x="1596" y="1584"/>
                    </a:cubicBezTo>
                    <a:cubicBezTo>
                      <a:pt x="572" y="2620"/>
                      <a:pt x="1" y="3989"/>
                      <a:pt x="1" y="5430"/>
                    </a:cubicBezTo>
                    <a:cubicBezTo>
                      <a:pt x="1" y="6871"/>
                      <a:pt x="572" y="8240"/>
                      <a:pt x="1596" y="9264"/>
                    </a:cubicBezTo>
                    <a:cubicBezTo>
                      <a:pt x="2620" y="10300"/>
                      <a:pt x="3989" y="10859"/>
                      <a:pt x="5430" y="10859"/>
                    </a:cubicBezTo>
                    <a:cubicBezTo>
                      <a:pt x="6883" y="10859"/>
                      <a:pt x="8252" y="10300"/>
                      <a:pt x="9276" y="9264"/>
                    </a:cubicBezTo>
                    <a:cubicBezTo>
                      <a:pt x="10300" y="8240"/>
                      <a:pt x="10871" y="6871"/>
                      <a:pt x="10871" y="5430"/>
                    </a:cubicBezTo>
                    <a:cubicBezTo>
                      <a:pt x="10871" y="3989"/>
                      <a:pt x="10300" y="2620"/>
                      <a:pt x="9276" y="1584"/>
                    </a:cubicBezTo>
                    <a:cubicBezTo>
                      <a:pt x="8252" y="560"/>
                      <a:pt x="6883" y="1"/>
                      <a:pt x="54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23" name="CustomShape 6"/>
              <p:cNvSpPr/>
              <p:nvPr/>
            </p:nvSpPr>
            <p:spPr>
              <a:xfrm>
                <a:off x="5748120" y="1357920"/>
                <a:ext cx="293040" cy="294840"/>
              </a:xfrm>
              <a:custGeom>
                <a:avLst/>
                <a:gdLst/>
                <a:ahLst/>
                <a:rect l="l" t="t" r="r" b="b"/>
                <a:pathLst>
                  <a:path w="6764" h="6764">
                    <a:moveTo>
                      <a:pt x="5335" y="346"/>
                    </a:moveTo>
                    <a:cubicBezTo>
                      <a:pt x="5930" y="346"/>
                      <a:pt x="6418" y="834"/>
                      <a:pt x="6418" y="1429"/>
                    </a:cubicBezTo>
                    <a:lnTo>
                      <a:pt x="6418" y="5335"/>
                    </a:lnTo>
                    <a:cubicBezTo>
                      <a:pt x="6418" y="5930"/>
                      <a:pt x="5930" y="6418"/>
                      <a:pt x="5335" y="6418"/>
                    </a:cubicBezTo>
                    <a:lnTo>
                      <a:pt x="1429" y="6418"/>
                    </a:lnTo>
                    <a:cubicBezTo>
                      <a:pt x="834" y="6418"/>
                      <a:pt x="346" y="5930"/>
                      <a:pt x="346" y="5335"/>
                    </a:cubicBezTo>
                    <a:lnTo>
                      <a:pt x="346" y="1429"/>
                    </a:lnTo>
                    <a:cubicBezTo>
                      <a:pt x="346" y="834"/>
                      <a:pt x="834" y="346"/>
                      <a:pt x="1429" y="346"/>
                    </a:cubicBezTo>
                    <a:close/>
                    <a:moveTo>
                      <a:pt x="1429" y="1"/>
                    </a:moveTo>
                    <a:cubicBezTo>
                      <a:pt x="644" y="1"/>
                      <a:pt x="1" y="644"/>
                      <a:pt x="1" y="1429"/>
                    </a:cubicBezTo>
                    <a:lnTo>
                      <a:pt x="1" y="5335"/>
                    </a:lnTo>
                    <a:cubicBezTo>
                      <a:pt x="1" y="6120"/>
                      <a:pt x="644" y="6763"/>
                      <a:pt x="1429" y="6763"/>
                    </a:cubicBezTo>
                    <a:lnTo>
                      <a:pt x="5335" y="6763"/>
                    </a:lnTo>
                    <a:cubicBezTo>
                      <a:pt x="6121" y="6763"/>
                      <a:pt x="6763" y="6120"/>
                      <a:pt x="6763" y="5335"/>
                    </a:cubicBezTo>
                    <a:lnTo>
                      <a:pt x="6763" y="1429"/>
                    </a:lnTo>
                    <a:cubicBezTo>
                      <a:pt x="6763" y="644"/>
                      <a:pt x="6121" y="1"/>
                      <a:pt x="53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24" name="CustomShape 7"/>
              <p:cNvSpPr/>
              <p:nvPr/>
            </p:nvSpPr>
            <p:spPr>
              <a:xfrm>
                <a:off x="5816520" y="1428120"/>
                <a:ext cx="155880" cy="154080"/>
              </a:xfrm>
              <a:custGeom>
                <a:avLst/>
                <a:gdLst/>
                <a:ahLst/>
                <a:rect l="l" t="t" r="r" b="b"/>
                <a:pathLst>
                  <a:path w="3607" h="3542">
                    <a:moveTo>
                      <a:pt x="1822" y="0"/>
                    </a:moveTo>
                    <a:cubicBezTo>
                      <a:pt x="812" y="0"/>
                      <a:pt x="1" y="851"/>
                      <a:pt x="59" y="1859"/>
                    </a:cubicBezTo>
                    <a:cubicBezTo>
                      <a:pt x="95" y="2776"/>
                      <a:pt x="833" y="3502"/>
                      <a:pt x="1726" y="3538"/>
                    </a:cubicBezTo>
                    <a:cubicBezTo>
                      <a:pt x="1764" y="3541"/>
                      <a:pt x="1802" y="3542"/>
                      <a:pt x="1840" y="3542"/>
                    </a:cubicBezTo>
                    <a:cubicBezTo>
                      <a:pt x="2178" y="3542"/>
                      <a:pt x="2494" y="3447"/>
                      <a:pt x="2762" y="3276"/>
                    </a:cubicBezTo>
                    <a:cubicBezTo>
                      <a:pt x="2857" y="3217"/>
                      <a:pt x="2869" y="3086"/>
                      <a:pt x="2797" y="3014"/>
                    </a:cubicBezTo>
                    <a:cubicBezTo>
                      <a:pt x="2761" y="2978"/>
                      <a:pt x="2711" y="2964"/>
                      <a:pt x="2664" y="2964"/>
                    </a:cubicBezTo>
                    <a:cubicBezTo>
                      <a:pt x="2634" y="2964"/>
                      <a:pt x="2606" y="2969"/>
                      <a:pt x="2583" y="2979"/>
                    </a:cubicBezTo>
                    <a:cubicBezTo>
                      <a:pt x="2380" y="3096"/>
                      <a:pt x="2149" y="3185"/>
                      <a:pt x="1897" y="3185"/>
                    </a:cubicBezTo>
                    <a:cubicBezTo>
                      <a:pt x="1868" y="3185"/>
                      <a:pt x="1839" y="3183"/>
                      <a:pt x="1809" y="3181"/>
                    </a:cubicBezTo>
                    <a:cubicBezTo>
                      <a:pt x="1023" y="3169"/>
                      <a:pt x="380" y="2514"/>
                      <a:pt x="392" y="1716"/>
                    </a:cubicBezTo>
                    <a:cubicBezTo>
                      <a:pt x="426" y="948"/>
                      <a:pt x="1028" y="330"/>
                      <a:pt x="1792" y="330"/>
                    </a:cubicBezTo>
                    <a:cubicBezTo>
                      <a:pt x="1833" y="330"/>
                      <a:pt x="1874" y="332"/>
                      <a:pt x="1916" y="335"/>
                    </a:cubicBezTo>
                    <a:cubicBezTo>
                      <a:pt x="2619" y="371"/>
                      <a:pt x="3190" y="943"/>
                      <a:pt x="3250" y="1633"/>
                    </a:cubicBezTo>
                    <a:cubicBezTo>
                      <a:pt x="3285" y="1919"/>
                      <a:pt x="3214" y="2193"/>
                      <a:pt x="3095" y="2431"/>
                    </a:cubicBezTo>
                    <a:cubicBezTo>
                      <a:pt x="3059" y="2490"/>
                      <a:pt x="3059" y="2574"/>
                      <a:pt x="3119" y="2633"/>
                    </a:cubicBezTo>
                    <a:cubicBezTo>
                      <a:pt x="3149" y="2663"/>
                      <a:pt x="3191" y="2678"/>
                      <a:pt x="3234" y="2678"/>
                    </a:cubicBezTo>
                    <a:cubicBezTo>
                      <a:pt x="3295" y="2678"/>
                      <a:pt x="3358" y="2648"/>
                      <a:pt x="3393" y="2586"/>
                    </a:cubicBezTo>
                    <a:cubicBezTo>
                      <a:pt x="3536" y="2324"/>
                      <a:pt x="3607" y="2014"/>
                      <a:pt x="3583" y="1669"/>
                    </a:cubicBezTo>
                    <a:cubicBezTo>
                      <a:pt x="3536" y="764"/>
                      <a:pt x="2797" y="50"/>
                      <a:pt x="1904" y="2"/>
                    </a:cubicBezTo>
                    <a:cubicBezTo>
                      <a:pt x="1877" y="1"/>
                      <a:pt x="1849" y="0"/>
                      <a:pt x="18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25" name="CustomShape 8"/>
              <p:cNvSpPr/>
              <p:nvPr/>
            </p:nvSpPr>
            <p:spPr>
              <a:xfrm>
                <a:off x="5954400" y="1396080"/>
                <a:ext cx="39600" cy="39240"/>
              </a:xfrm>
              <a:custGeom>
                <a:avLst/>
                <a:gdLst/>
                <a:ahLst/>
                <a:rect l="l" t="t" r="r" b="b"/>
                <a:pathLst>
                  <a:path w="929" h="918">
                    <a:moveTo>
                      <a:pt x="465" y="1"/>
                    </a:moveTo>
                    <a:cubicBezTo>
                      <a:pt x="203" y="1"/>
                      <a:pt x="0" y="203"/>
                      <a:pt x="0" y="453"/>
                    </a:cubicBezTo>
                    <a:cubicBezTo>
                      <a:pt x="0" y="715"/>
                      <a:pt x="203" y="918"/>
                      <a:pt x="465" y="918"/>
                    </a:cubicBezTo>
                    <a:cubicBezTo>
                      <a:pt x="715" y="918"/>
                      <a:pt x="929" y="715"/>
                      <a:pt x="929" y="453"/>
                    </a:cubicBezTo>
                    <a:cubicBezTo>
                      <a:pt x="929" y="203"/>
                      <a:pt x="715" y="1"/>
                      <a:pt x="4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526" name="CustomShape 9"/>
            <p:cNvSpPr/>
            <p:nvPr/>
          </p:nvSpPr>
          <p:spPr>
            <a:xfrm>
              <a:off x="1562760" y="1493640"/>
              <a:ext cx="6489720" cy="3074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ATVV – Association Tarnaise de Vol à Voile                          Planeur_tarn </a:t>
              </a:r>
              <a:endParaRPr b="0" lang="fr-FR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fr-FR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fr-FR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Notre site internet : planeur-tarn.fr </a:t>
              </a:r>
              <a:endParaRPr b="0" lang="fr-FR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fr-FR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Nous contacter par mail : atvv@free.fr</a:t>
              </a:r>
              <a:endParaRPr b="0" lang="fr-FR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fr-FR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A.T.V.V.</a:t>
              </a:r>
              <a:br/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Aérodrome de Salès</a:t>
              </a:r>
              <a:br/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81300 GRAULHET</a:t>
              </a:r>
              <a:endParaRPr b="0" lang="fr-FR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fr-FR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 </a:t>
              </a: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Par téléphone : 06 17 96 76 07</a:t>
              </a:r>
              <a:endParaRPr b="0" lang="fr-FR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fr-FR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fr-FR" sz="1400" spc="-1" strike="noStrike">
                <a:latin typeface="Arial"/>
              </a:endParaRPr>
            </a:p>
          </p:txBody>
        </p:sp>
      </p:grpSp>
      <p:sp>
        <p:nvSpPr>
          <p:cNvPr id="527" name="CustomShape 10"/>
          <p:cNvSpPr/>
          <p:nvPr/>
        </p:nvSpPr>
        <p:spPr>
          <a:xfrm>
            <a:off x="0" y="637920"/>
            <a:ext cx="374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85;p3" descr="Une image contenant ciel, extérieur, plane, aéronef&#10;&#10;Description générée automatiquement"/>
          <p:cNvPicPr/>
          <p:nvPr/>
        </p:nvPicPr>
        <p:blipFill>
          <a:blip r:embed="rId1"/>
          <a:stretch/>
        </p:blipFill>
        <p:spPr>
          <a:xfrm>
            <a:off x="1181160" y="0"/>
            <a:ext cx="3958920" cy="2710800"/>
          </a:xfrm>
          <a:prstGeom prst="rect">
            <a:avLst/>
          </a:prstGeom>
          <a:ln w="0">
            <a:noFill/>
          </a:ln>
        </p:spPr>
      </p:pic>
      <p:pic>
        <p:nvPicPr>
          <p:cNvPr id="198" name="Google Shape;86;p3" descr=""/>
          <p:cNvPicPr/>
          <p:nvPr/>
        </p:nvPicPr>
        <p:blipFill>
          <a:blip r:embed="rId2"/>
          <a:stretch/>
        </p:blipFill>
        <p:spPr>
          <a:xfrm rot="16200000">
            <a:off x="3988440" y="-10440"/>
            <a:ext cx="2347200" cy="7962120"/>
          </a:xfrm>
          <a:prstGeom prst="rect">
            <a:avLst/>
          </a:prstGeom>
          <a:ln w="0">
            <a:noFill/>
          </a:ln>
        </p:spPr>
      </p:pic>
      <p:sp>
        <p:nvSpPr>
          <p:cNvPr id="199" name="CustomShape 1"/>
          <p:cNvSpPr/>
          <p:nvPr/>
        </p:nvSpPr>
        <p:spPr>
          <a:xfrm rot="10800000">
            <a:off x="1150920" y="720"/>
            <a:ext cx="360" cy="514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b0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2"/>
          <p:cNvSpPr/>
          <p:nvPr/>
        </p:nvSpPr>
        <p:spPr>
          <a:xfrm rot="10800000">
            <a:off x="1047240" y="720"/>
            <a:ext cx="360" cy="514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3"/>
          <p:cNvSpPr/>
          <p:nvPr/>
        </p:nvSpPr>
        <p:spPr>
          <a:xfrm rot="10800000">
            <a:off x="930600" y="720"/>
            <a:ext cx="360" cy="514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4"/>
          <p:cNvSpPr/>
          <p:nvPr/>
        </p:nvSpPr>
        <p:spPr>
          <a:xfrm>
            <a:off x="0" y="210960"/>
            <a:ext cx="923040" cy="84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fr-FR" sz="4000" spc="-1" strike="noStrike">
                <a:solidFill>
                  <a:srgbClr val="a8d13d"/>
                </a:solidFill>
                <a:latin typeface="Arial"/>
                <a:ea typeface="Arial"/>
              </a:rPr>
              <a:t>01</a:t>
            </a:r>
            <a:endParaRPr b="0" lang="fr-FR" sz="4000" spc="-1" strike="noStrike">
              <a:latin typeface="Arial"/>
            </a:endParaRPr>
          </a:p>
        </p:txBody>
      </p:sp>
      <p:sp>
        <p:nvSpPr>
          <p:cNvPr id="203" name="CustomShape 5"/>
          <p:cNvSpPr/>
          <p:nvPr/>
        </p:nvSpPr>
        <p:spPr>
          <a:xfrm rot="16200000">
            <a:off x="-1076040" y="2693520"/>
            <a:ext cx="3525120" cy="137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spcAft>
                <a:spcPts val="1599"/>
              </a:spcAft>
              <a:tabLst>
                <a:tab algn="l" pos="0"/>
              </a:tabLst>
            </a:pPr>
            <a:r>
              <a:rPr b="0" lang="fr-FR" sz="4000" spc="-1" strike="noStrike">
                <a:solidFill>
                  <a:srgbClr val="00b0f0"/>
                </a:solidFill>
                <a:latin typeface="Arial"/>
                <a:ea typeface="Arial"/>
              </a:rPr>
              <a:t>Présentation</a:t>
            </a:r>
            <a:endParaRPr b="0" lang="fr-FR" sz="4000" spc="-1" strike="noStrike">
              <a:latin typeface="Arial"/>
            </a:endParaRPr>
          </a:p>
        </p:txBody>
      </p:sp>
      <p:pic>
        <p:nvPicPr>
          <p:cNvPr id="204" name="Google Shape;92;p3" descr="Une image contenant ciel, extérieur, transport, aéronef&#10;&#10;Description générée automatiquement"/>
          <p:cNvPicPr/>
          <p:nvPr/>
        </p:nvPicPr>
        <p:blipFill>
          <a:blip r:embed="rId3"/>
          <a:stretch/>
        </p:blipFill>
        <p:spPr>
          <a:xfrm>
            <a:off x="5184360" y="0"/>
            <a:ext cx="3958920" cy="2710800"/>
          </a:xfrm>
          <a:prstGeom prst="rect">
            <a:avLst/>
          </a:prstGeom>
          <a:ln w="0">
            <a:noFill/>
          </a:ln>
        </p:spPr>
      </p:pic>
      <p:sp>
        <p:nvSpPr>
          <p:cNvPr id="205" name="CustomShape 6"/>
          <p:cNvSpPr/>
          <p:nvPr/>
        </p:nvSpPr>
        <p:spPr>
          <a:xfrm>
            <a:off x="1151280" y="0"/>
            <a:ext cx="7979040" cy="5142960"/>
          </a:xfrm>
          <a:prstGeom prst="rect">
            <a:avLst/>
          </a:prstGeom>
          <a:solidFill>
            <a:srgbClr val="00b0f0">
              <a:alpha val="49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0" y="1212120"/>
            <a:ext cx="9143280" cy="1409760"/>
          </a:xfrm>
          <a:prstGeom prst="rect">
            <a:avLst/>
          </a:prstGeom>
          <a:solidFill>
            <a:srgbClr val="f2f2f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2"/>
          <p:cNvSpPr/>
          <p:nvPr/>
        </p:nvSpPr>
        <p:spPr>
          <a:xfrm>
            <a:off x="344520" y="387360"/>
            <a:ext cx="657216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Le planeur, un sport durable par nature 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12960" y="1440360"/>
            <a:ext cx="468180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Avenir"/>
                <a:ea typeface="Avenir"/>
              </a:rPr>
              <a:t>La pratique du Vol en Planeur, ou Vol à Voile, consiste à </a:t>
            </a:r>
            <a:r>
              <a:rPr b="1" lang="fr-FR" sz="1400" spc="-1" strike="noStrike">
                <a:solidFill>
                  <a:srgbClr val="000000"/>
                </a:solidFill>
                <a:latin typeface="Avenir"/>
                <a:ea typeface="Avenir"/>
              </a:rPr>
              <a:t>utiliser l'énergie naturellement </a:t>
            </a:r>
            <a:r>
              <a:rPr b="0" lang="fr-FR" sz="1400" spc="-1" strike="noStrike">
                <a:solidFill>
                  <a:srgbClr val="000000"/>
                </a:solidFill>
                <a:latin typeface="Avenir"/>
                <a:ea typeface="Avenir"/>
              </a:rPr>
              <a:t>présente dans l'atmosphère afin d'effectuer des </a:t>
            </a:r>
            <a:r>
              <a:rPr b="1" lang="fr-FR" sz="1400" spc="-1" strike="noStrike">
                <a:solidFill>
                  <a:srgbClr val="000000"/>
                </a:solidFill>
                <a:latin typeface="Avenir"/>
                <a:ea typeface="Avenir"/>
              </a:rPr>
              <a:t>vols de distance sans motorisation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209" name="Google Shape;101;p4" descr=""/>
          <p:cNvPicPr/>
          <p:nvPr/>
        </p:nvPicPr>
        <p:blipFill>
          <a:blip r:embed="rId1"/>
          <a:stretch/>
        </p:blipFill>
        <p:spPr>
          <a:xfrm>
            <a:off x="114840" y="2929680"/>
            <a:ext cx="2101680" cy="1498680"/>
          </a:xfrm>
          <a:prstGeom prst="rect">
            <a:avLst/>
          </a:prstGeom>
          <a:ln w="0">
            <a:noFill/>
          </a:ln>
        </p:spPr>
      </p:pic>
      <p:pic>
        <p:nvPicPr>
          <p:cNvPr id="210" name="Google Shape;102;p4" descr=""/>
          <p:cNvPicPr/>
          <p:nvPr/>
        </p:nvPicPr>
        <p:blipFill>
          <a:blip r:embed="rId2"/>
          <a:srcRect l="0" t="0" r="21133" b="0"/>
          <a:stretch/>
        </p:blipFill>
        <p:spPr>
          <a:xfrm>
            <a:off x="2345760" y="2929680"/>
            <a:ext cx="2101680" cy="1498680"/>
          </a:xfrm>
          <a:prstGeom prst="rect">
            <a:avLst/>
          </a:prstGeom>
          <a:ln w="0">
            <a:noFill/>
          </a:ln>
        </p:spPr>
      </p:pic>
      <p:grpSp>
        <p:nvGrpSpPr>
          <p:cNvPr id="211" name="Group 4"/>
          <p:cNvGrpSpPr/>
          <p:nvPr/>
        </p:nvGrpSpPr>
        <p:grpSpPr>
          <a:xfrm>
            <a:off x="4695480" y="888120"/>
            <a:ext cx="4460760" cy="3494520"/>
            <a:chOff x="4695480" y="888120"/>
            <a:chExt cx="4460760" cy="3494520"/>
          </a:xfrm>
        </p:grpSpPr>
        <p:pic>
          <p:nvPicPr>
            <p:cNvPr id="212" name="Google Shape;104;p4" descr="Flight story picture"/>
            <p:cNvPicPr/>
            <p:nvPr/>
          </p:nvPicPr>
          <p:blipFill>
            <a:blip r:embed="rId3"/>
            <a:stretch/>
          </p:blipFill>
          <p:spPr>
            <a:xfrm>
              <a:off x="6635880" y="2929680"/>
              <a:ext cx="2520360" cy="1449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3" name="Google Shape;105;p4" descr=""/>
            <p:cNvPicPr/>
            <p:nvPr/>
          </p:nvPicPr>
          <p:blipFill>
            <a:blip r:embed="rId4"/>
            <a:stretch/>
          </p:blipFill>
          <p:spPr>
            <a:xfrm>
              <a:off x="6211800" y="888120"/>
              <a:ext cx="1428480" cy="1947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4" name="Google Shape;106;p4" descr="Une image contenant extérieur, ciel, plane, nature&#10;&#10;Description générée automatiquement"/>
            <p:cNvPicPr/>
            <p:nvPr/>
          </p:nvPicPr>
          <p:blipFill>
            <a:blip r:embed="rId5"/>
            <a:stretch/>
          </p:blipFill>
          <p:spPr>
            <a:xfrm>
              <a:off x="4695480" y="888120"/>
              <a:ext cx="1428480" cy="1947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5" name="Google Shape;107;p4" descr="Une image contenant nature, extérieur, roche&#10;&#10;Description générée automatiquement"/>
            <p:cNvPicPr/>
            <p:nvPr/>
          </p:nvPicPr>
          <p:blipFill>
            <a:blip r:embed="rId6"/>
            <a:stretch/>
          </p:blipFill>
          <p:spPr>
            <a:xfrm>
              <a:off x="7727760" y="890280"/>
              <a:ext cx="1428480" cy="1947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6" name="Google Shape;108;p4" descr="Une image contenant ciel, extérieur, nature, montagne&#10;&#10;Description générée automatiquement"/>
            <p:cNvPicPr/>
            <p:nvPr/>
          </p:nvPicPr>
          <p:blipFill>
            <a:blip r:embed="rId7"/>
            <a:stretch/>
          </p:blipFill>
          <p:spPr>
            <a:xfrm>
              <a:off x="4695480" y="2933640"/>
              <a:ext cx="1890000" cy="144900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216360" y="265680"/>
            <a:ext cx="473004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L’ATVV en quelques chiffres</a:t>
            </a:r>
            <a:endParaRPr b="0" lang="fr-FR" sz="2800" spc="-1" strike="noStrike">
              <a:latin typeface="Arial"/>
            </a:endParaRPr>
          </a:p>
        </p:txBody>
      </p:sp>
      <p:grpSp>
        <p:nvGrpSpPr>
          <p:cNvPr id="218" name="Group 2"/>
          <p:cNvGrpSpPr/>
          <p:nvPr/>
        </p:nvGrpSpPr>
        <p:grpSpPr>
          <a:xfrm>
            <a:off x="3798720" y="909000"/>
            <a:ext cx="5215680" cy="1506960"/>
            <a:chOff x="3798720" y="909000"/>
            <a:chExt cx="5215680" cy="1506960"/>
          </a:xfrm>
        </p:grpSpPr>
        <p:sp>
          <p:nvSpPr>
            <p:cNvPr id="219" name="CustomShape 3"/>
            <p:cNvSpPr/>
            <p:nvPr/>
          </p:nvSpPr>
          <p:spPr>
            <a:xfrm>
              <a:off x="5907600" y="1216800"/>
              <a:ext cx="1586880" cy="33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rgbClr val="92d050"/>
                  </a:solidFill>
                  <a:latin typeface="Arial"/>
                  <a:ea typeface="Arial"/>
                </a:rPr>
                <a:t>4000h</a:t>
              </a:r>
              <a:r>
                <a:rPr b="0" lang="fr-FR" sz="1100" spc="-1" strike="noStrike">
                  <a:solidFill>
                    <a:srgbClr val="000000"/>
                  </a:solidFill>
                  <a:latin typeface="Arial"/>
                  <a:ea typeface="Arial"/>
                </a:rPr>
                <a:t> </a:t>
              </a:r>
              <a:r>
                <a:rPr b="0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DE VOL</a:t>
              </a:r>
              <a:endParaRPr b="0" lang="fr-FR" sz="1100" spc="-1" strike="noStrike">
                <a:latin typeface="Arial"/>
              </a:endParaRPr>
            </a:p>
          </p:txBody>
        </p:sp>
        <p:sp>
          <p:nvSpPr>
            <p:cNvPr id="220" name="CustomShape 4"/>
            <p:cNvSpPr/>
            <p:nvPr/>
          </p:nvSpPr>
          <p:spPr>
            <a:xfrm>
              <a:off x="3798720" y="1035000"/>
              <a:ext cx="146988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rgbClr val="777777"/>
                  </a:solidFill>
                  <a:latin typeface="Arial"/>
                  <a:ea typeface="Arial"/>
                </a:rPr>
                <a:t>Notre activité </a:t>
              </a:r>
              <a:endParaRPr b="0" lang="fr-FR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rgbClr val="777777"/>
                  </a:solidFill>
                  <a:latin typeface="Arial"/>
                  <a:ea typeface="Arial"/>
                </a:rPr>
                <a:t>dans l’année </a:t>
              </a:r>
              <a:endParaRPr b="0" lang="fr-FR" sz="1600" spc="-1" strike="noStrike">
                <a:latin typeface="Arial"/>
              </a:endParaRPr>
            </a:p>
          </p:txBody>
        </p:sp>
        <p:sp>
          <p:nvSpPr>
            <p:cNvPr id="221" name="CustomShape 5"/>
            <p:cNvSpPr/>
            <p:nvPr/>
          </p:nvSpPr>
          <p:spPr>
            <a:xfrm>
              <a:off x="5510160" y="909000"/>
              <a:ext cx="2529000" cy="33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rgbClr val="92d050"/>
                  </a:solidFill>
                  <a:latin typeface="Arial"/>
                  <a:ea typeface="Arial"/>
                </a:rPr>
                <a:t>120000km</a:t>
              </a:r>
              <a:r>
                <a:rPr b="0" lang="fr-FR" sz="1100" spc="-1" strike="noStrike">
                  <a:solidFill>
                    <a:srgbClr val="92d050"/>
                  </a:solidFill>
                  <a:latin typeface="Arial"/>
                  <a:ea typeface="Arial"/>
                </a:rPr>
                <a:t> </a:t>
              </a:r>
              <a:r>
                <a:rPr b="0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EN CAMPAGNE</a:t>
              </a:r>
              <a:endParaRPr b="0" lang="fr-FR" sz="1100" spc="-1" strike="noStrike">
                <a:latin typeface="Arial"/>
              </a:endParaRPr>
            </a:p>
          </p:txBody>
        </p:sp>
        <p:sp>
          <p:nvSpPr>
            <p:cNvPr id="222" name="CustomShape 6"/>
            <p:cNvSpPr/>
            <p:nvPr/>
          </p:nvSpPr>
          <p:spPr>
            <a:xfrm>
              <a:off x="6260760" y="1524600"/>
              <a:ext cx="1586880" cy="33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rgbClr val="92d050"/>
                  </a:solidFill>
                  <a:latin typeface="Arial"/>
                  <a:ea typeface="Arial"/>
                </a:rPr>
                <a:t>27</a:t>
              </a:r>
              <a:r>
                <a:rPr b="0" lang="fr-FR" sz="1100" spc="-1" strike="noStrike">
                  <a:solidFill>
                    <a:srgbClr val="000000"/>
                  </a:solidFill>
                  <a:latin typeface="Arial"/>
                  <a:ea typeface="Arial"/>
                </a:rPr>
                <a:t> </a:t>
              </a:r>
              <a:r>
                <a:rPr b="0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LACHÉS</a:t>
              </a:r>
              <a:endParaRPr b="0" lang="fr-FR" sz="1100" spc="-1" strike="noStrike">
                <a:latin typeface="Arial"/>
              </a:endParaRPr>
            </a:p>
          </p:txBody>
        </p:sp>
        <p:sp>
          <p:nvSpPr>
            <p:cNvPr id="223" name="CustomShape 7"/>
            <p:cNvSpPr/>
            <p:nvPr/>
          </p:nvSpPr>
          <p:spPr>
            <a:xfrm>
              <a:off x="6260760" y="1838880"/>
              <a:ext cx="275364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rgbClr val="92d050"/>
                  </a:solidFill>
                  <a:latin typeface="Arial"/>
                  <a:ea typeface="Arial"/>
                </a:rPr>
                <a:t>19</a:t>
              </a:r>
              <a:r>
                <a:rPr b="0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 INSTRUCTEURS ACTIFS </a:t>
              </a:r>
              <a:r>
                <a:rPr b="0" lang="fr-FR" sz="1050" spc="-1" strike="noStrike">
                  <a:solidFill>
                    <a:srgbClr val="3b3b3b"/>
                  </a:solidFill>
                  <a:latin typeface="Arial"/>
                  <a:ea typeface="Arial"/>
                </a:rPr>
                <a:t>dont</a:t>
              </a:r>
              <a:br/>
              <a:r>
                <a:rPr b="0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   </a:t>
              </a:r>
              <a:r>
                <a:rPr b="0" lang="fr-FR" sz="1600" spc="-1" strike="noStrike">
                  <a:solidFill>
                    <a:srgbClr val="92d050"/>
                  </a:solidFill>
                  <a:latin typeface="Arial"/>
                  <a:ea typeface="Arial"/>
                </a:rPr>
                <a:t>3</a:t>
              </a:r>
              <a:r>
                <a:rPr b="0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 FORMÉS EN 2021</a:t>
              </a:r>
              <a:endParaRPr b="0" lang="fr-FR" sz="1100" spc="-1" strike="noStrike">
                <a:latin typeface="Arial"/>
              </a:endParaRPr>
            </a:p>
          </p:txBody>
        </p:sp>
      </p:grpSp>
      <p:grpSp>
        <p:nvGrpSpPr>
          <p:cNvPr id="224" name="Group 8"/>
          <p:cNvGrpSpPr/>
          <p:nvPr/>
        </p:nvGrpSpPr>
        <p:grpSpPr>
          <a:xfrm>
            <a:off x="-360000" y="2914920"/>
            <a:ext cx="3762000" cy="1763640"/>
            <a:chOff x="-360000" y="2914920"/>
            <a:chExt cx="3762000" cy="1763640"/>
          </a:xfrm>
        </p:grpSpPr>
        <p:grpSp>
          <p:nvGrpSpPr>
            <p:cNvPr id="225" name="Group 9"/>
            <p:cNvGrpSpPr/>
            <p:nvPr/>
          </p:nvGrpSpPr>
          <p:grpSpPr>
            <a:xfrm>
              <a:off x="1780200" y="2914920"/>
              <a:ext cx="719280" cy="719280"/>
              <a:chOff x="1780200" y="2914920"/>
              <a:chExt cx="719280" cy="719280"/>
            </a:xfrm>
          </p:grpSpPr>
          <p:sp>
            <p:nvSpPr>
              <p:cNvPr id="226" name="CustomShape 10"/>
              <p:cNvSpPr/>
              <p:nvPr/>
            </p:nvSpPr>
            <p:spPr>
              <a:xfrm>
                <a:off x="1780200" y="2914920"/>
                <a:ext cx="719280" cy="719280"/>
              </a:xfrm>
              <a:prstGeom prst="ellipse">
                <a:avLst/>
              </a:prstGeom>
              <a:solidFill>
                <a:srgbClr val="cae389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227" name="Google Shape;123;p5" descr="Une image contenant texte, moulin à vent&#10;&#10;Description générée automatiquement"/>
              <p:cNvPicPr/>
              <p:nvPr/>
            </p:nvPicPr>
            <p:blipFill>
              <a:blip r:embed="rId1"/>
              <a:stretch/>
            </p:blipFill>
            <p:spPr>
              <a:xfrm>
                <a:off x="1867320" y="3062880"/>
                <a:ext cx="545400" cy="42264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228" name="CustomShape 11"/>
            <p:cNvSpPr/>
            <p:nvPr/>
          </p:nvSpPr>
          <p:spPr>
            <a:xfrm>
              <a:off x="-360000" y="2930040"/>
              <a:ext cx="2195640" cy="33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rgbClr val="777777"/>
                  </a:solidFill>
                  <a:latin typeface="Arial"/>
                  <a:ea typeface="Arial"/>
                </a:rPr>
                <a:t>NOS MOYENS </a:t>
              </a:r>
              <a:endParaRPr b="0" lang="fr-FR" sz="1600" spc="-1" strike="noStrike">
                <a:latin typeface="Arial"/>
              </a:endParaRPr>
            </a:p>
          </p:txBody>
        </p:sp>
        <p:sp>
          <p:nvSpPr>
            <p:cNvPr id="229" name="CustomShape 12"/>
            <p:cNvSpPr/>
            <p:nvPr/>
          </p:nvSpPr>
          <p:spPr>
            <a:xfrm>
              <a:off x="79920" y="3302640"/>
              <a:ext cx="1729080" cy="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92d0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" name="CustomShape 13"/>
            <p:cNvSpPr/>
            <p:nvPr/>
          </p:nvSpPr>
          <p:spPr>
            <a:xfrm>
              <a:off x="170280" y="3552480"/>
              <a:ext cx="1586880" cy="303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b0f0"/>
                  </a:solidFill>
                  <a:latin typeface="Arial"/>
                  <a:ea typeface="Arial"/>
                </a:rPr>
                <a:t>15</a:t>
              </a: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 </a:t>
              </a:r>
              <a:r>
                <a:rPr b="0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Planeurs</a:t>
              </a:r>
              <a:endParaRPr b="0" lang="fr-FR" sz="1100" spc="-1" strike="noStrike">
                <a:latin typeface="Arial"/>
              </a:endParaRPr>
            </a:p>
          </p:txBody>
        </p:sp>
        <p:sp>
          <p:nvSpPr>
            <p:cNvPr id="231" name="CustomShape 14"/>
            <p:cNvSpPr/>
            <p:nvPr/>
          </p:nvSpPr>
          <p:spPr>
            <a:xfrm>
              <a:off x="270720" y="3842640"/>
              <a:ext cx="3131280" cy="835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rgbClr val="00b0f0"/>
                  </a:solidFill>
                  <a:latin typeface="Arial"/>
                  <a:ea typeface="Arial"/>
                </a:rPr>
                <a:t>3</a:t>
              </a:r>
              <a:r>
                <a:rPr b="0" lang="fr-FR" sz="1100" spc="-1" strike="noStrike">
                  <a:solidFill>
                    <a:srgbClr val="000000"/>
                  </a:solidFill>
                  <a:latin typeface="Arial"/>
                  <a:ea typeface="Arial"/>
                </a:rPr>
                <a:t> </a:t>
              </a:r>
              <a:r>
                <a:rPr b="0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Moyens de lancement : </a:t>
              </a:r>
              <a:endParaRPr b="0" lang="fr-FR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         </a:t>
              </a:r>
              <a:r>
                <a:rPr b="1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1 Avion</a:t>
              </a:r>
              <a:endParaRPr b="0" lang="fr-FR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         </a:t>
              </a:r>
              <a:r>
                <a:rPr b="1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1 ULM</a:t>
              </a:r>
              <a:endParaRPr b="0" lang="fr-FR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         </a:t>
              </a:r>
              <a:r>
                <a:rPr b="1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1 Treuil </a:t>
              </a:r>
              <a:endParaRPr b="0" lang="fr-FR" sz="1100" spc="-1" strike="noStrike">
                <a:latin typeface="Arial"/>
              </a:endParaRPr>
            </a:p>
          </p:txBody>
        </p:sp>
      </p:grpSp>
      <p:grpSp>
        <p:nvGrpSpPr>
          <p:cNvPr id="232" name="Group 15"/>
          <p:cNvGrpSpPr/>
          <p:nvPr/>
        </p:nvGrpSpPr>
        <p:grpSpPr>
          <a:xfrm>
            <a:off x="-10800" y="951120"/>
            <a:ext cx="4271400" cy="1844640"/>
            <a:chOff x="-10800" y="951120"/>
            <a:chExt cx="4271400" cy="1844640"/>
          </a:xfrm>
        </p:grpSpPr>
        <p:sp>
          <p:nvSpPr>
            <p:cNvPr id="233" name="CustomShape 16"/>
            <p:cNvSpPr/>
            <p:nvPr/>
          </p:nvSpPr>
          <p:spPr>
            <a:xfrm>
              <a:off x="-10800" y="951120"/>
              <a:ext cx="3657960" cy="1793520"/>
            </a:xfrm>
            <a:prstGeom prst="rect">
              <a:avLst/>
            </a:prstGeom>
            <a:solidFill>
              <a:schemeClr val="lt2">
                <a:alpha val="49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CustomShape 17"/>
            <p:cNvSpPr/>
            <p:nvPr/>
          </p:nvSpPr>
          <p:spPr>
            <a:xfrm flipH="1">
              <a:off x="3721680" y="966240"/>
              <a:ext cx="360" cy="1763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92d0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CustomShape 18"/>
            <p:cNvSpPr/>
            <p:nvPr/>
          </p:nvSpPr>
          <p:spPr>
            <a:xfrm>
              <a:off x="56160" y="1014840"/>
              <a:ext cx="2020680" cy="893880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b0f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100" spc="-1" strike="noStrike">
                  <a:solidFill>
                    <a:srgbClr val="000000"/>
                  </a:solidFill>
                  <a:latin typeface="Arial"/>
                  <a:ea typeface="Arial"/>
                </a:rPr>
                <a:t>Créée en </a:t>
              </a:r>
              <a:r>
                <a:rPr b="0" lang="fr-FR" sz="2000" spc="-1" strike="noStrike">
                  <a:solidFill>
                    <a:srgbClr val="00b0f0"/>
                  </a:solidFill>
                  <a:latin typeface="Arial"/>
                  <a:ea typeface="Arial"/>
                </a:rPr>
                <a:t>1981</a:t>
              </a:r>
              <a:r>
                <a:rPr b="0" lang="fr-FR" sz="1100" spc="-1" strike="noStrike">
                  <a:solidFill>
                    <a:srgbClr val="000000"/>
                  </a:solidFill>
                  <a:latin typeface="Arial"/>
                  <a:ea typeface="Arial"/>
                </a:rPr>
                <a:t>, </a:t>
              </a:r>
              <a:endParaRPr b="0" lang="fr-FR" sz="11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100" spc="-1" strike="noStrike">
                  <a:solidFill>
                    <a:srgbClr val="000000"/>
                  </a:solidFill>
                  <a:latin typeface="Arial"/>
                  <a:ea typeface="Arial"/>
                </a:rPr>
                <a:t>loi 1901</a:t>
              </a:r>
              <a:endParaRPr b="0" lang="fr-FR" sz="1100" spc="-1" strike="noStrike">
                <a:latin typeface="Arial"/>
              </a:endParaRPr>
            </a:p>
          </p:txBody>
        </p:sp>
        <p:sp>
          <p:nvSpPr>
            <p:cNvPr id="236" name="CustomShape 19"/>
            <p:cNvSpPr/>
            <p:nvPr/>
          </p:nvSpPr>
          <p:spPr>
            <a:xfrm>
              <a:off x="2139120" y="1522440"/>
              <a:ext cx="2121480" cy="57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2000" spc="-1" strike="noStrike">
                  <a:solidFill>
                    <a:srgbClr val="00b0f0"/>
                  </a:solidFill>
                  <a:latin typeface="Arial"/>
                  <a:ea typeface="Arial"/>
                </a:rPr>
                <a:t>240</a:t>
              </a:r>
              <a:r>
                <a:rPr b="0" lang="fr-FR" sz="1100" spc="-1" strike="noStrike">
                  <a:solidFill>
                    <a:srgbClr val="000000"/>
                  </a:solidFill>
                  <a:latin typeface="Arial"/>
                  <a:ea typeface="Arial"/>
                </a:rPr>
                <a:t> </a:t>
              </a:r>
              <a:endParaRPr b="0" lang="fr-FR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200" spc="-1" strike="noStrike">
                  <a:solidFill>
                    <a:srgbClr val="3b3b3b"/>
                  </a:solidFill>
                  <a:latin typeface="Arial"/>
                  <a:ea typeface="Arial"/>
                </a:rPr>
                <a:t>licenciés en 2021</a:t>
              </a:r>
              <a:endParaRPr b="0" lang="fr-FR" sz="1200" spc="-1" strike="noStrike">
                <a:latin typeface="Arial"/>
              </a:endParaRPr>
            </a:p>
          </p:txBody>
        </p:sp>
        <p:sp>
          <p:nvSpPr>
            <p:cNvPr id="237" name="CustomShape 20"/>
            <p:cNvSpPr/>
            <p:nvPr/>
          </p:nvSpPr>
          <p:spPr>
            <a:xfrm>
              <a:off x="1327680" y="1516680"/>
              <a:ext cx="828720" cy="608400"/>
            </a:xfrm>
            <a:custGeom>
              <a:avLst/>
              <a:gdLst/>
              <a:ahLst/>
              <a:rect l="l" t="t" r="r" b="b"/>
              <a:pathLst>
                <a:path w="10919" h="9109">
                  <a:moveTo>
                    <a:pt x="2917" y="310"/>
                  </a:moveTo>
                  <a:cubicBezTo>
                    <a:pt x="3119" y="310"/>
                    <a:pt x="3286" y="476"/>
                    <a:pt x="3286" y="679"/>
                  </a:cubicBezTo>
                  <a:lnTo>
                    <a:pt x="3286" y="1036"/>
                  </a:lnTo>
                  <a:cubicBezTo>
                    <a:pt x="3250" y="1322"/>
                    <a:pt x="3012" y="1560"/>
                    <a:pt x="2715" y="1560"/>
                  </a:cubicBezTo>
                  <a:cubicBezTo>
                    <a:pt x="2417" y="1560"/>
                    <a:pt x="2179" y="1322"/>
                    <a:pt x="2179" y="1024"/>
                  </a:cubicBezTo>
                  <a:lnTo>
                    <a:pt x="2179" y="679"/>
                  </a:lnTo>
                  <a:cubicBezTo>
                    <a:pt x="2179" y="476"/>
                    <a:pt x="2346" y="310"/>
                    <a:pt x="2560" y="310"/>
                  </a:cubicBezTo>
                  <a:close/>
                  <a:moveTo>
                    <a:pt x="5715" y="310"/>
                  </a:moveTo>
                  <a:cubicBezTo>
                    <a:pt x="5917" y="310"/>
                    <a:pt x="6084" y="476"/>
                    <a:pt x="6084" y="679"/>
                  </a:cubicBezTo>
                  <a:lnTo>
                    <a:pt x="6084" y="1036"/>
                  </a:lnTo>
                  <a:cubicBezTo>
                    <a:pt x="6048" y="1322"/>
                    <a:pt x="5810" y="1560"/>
                    <a:pt x="5513" y="1560"/>
                  </a:cubicBezTo>
                  <a:cubicBezTo>
                    <a:pt x="5215" y="1560"/>
                    <a:pt x="4977" y="1322"/>
                    <a:pt x="4977" y="1024"/>
                  </a:cubicBezTo>
                  <a:lnTo>
                    <a:pt x="4977" y="679"/>
                  </a:lnTo>
                  <a:cubicBezTo>
                    <a:pt x="4977" y="476"/>
                    <a:pt x="5144" y="310"/>
                    <a:pt x="5358" y="310"/>
                  </a:cubicBezTo>
                  <a:close/>
                  <a:moveTo>
                    <a:pt x="8513" y="310"/>
                  </a:moveTo>
                  <a:cubicBezTo>
                    <a:pt x="8715" y="310"/>
                    <a:pt x="8882" y="476"/>
                    <a:pt x="8882" y="679"/>
                  </a:cubicBezTo>
                  <a:lnTo>
                    <a:pt x="8882" y="1036"/>
                  </a:lnTo>
                  <a:cubicBezTo>
                    <a:pt x="8846" y="1322"/>
                    <a:pt x="8608" y="1560"/>
                    <a:pt x="8311" y="1560"/>
                  </a:cubicBezTo>
                  <a:cubicBezTo>
                    <a:pt x="8013" y="1560"/>
                    <a:pt x="7775" y="1322"/>
                    <a:pt x="7775" y="1024"/>
                  </a:cubicBezTo>
                  <a:lnTo>
                    <a:pt x="7775" y="679"/>
                  </a:lnTo>
                  <a:cubicBezTo>
                    <a:pt x="7775" y="476"/>
                    <a:pt x="7941" y="310"/>
                    <a:pt x="8156" y="310"/>
                  </a:cubicBezTo>
                  <a:close/>
                  <a:moveTo>
                    <a:pt x="2893" y="1881"/>
                  </a:moveTo>
                  <a:lnTo>
                    <a:pt x="2893" y="1977"/>
                  </a:lnTo>
                  <a:cubicBezTo>
                    <a:pt x="2893" y="2036"/>
                    <a:pt x="2905" y="2096"/>
                    <a:pt x="2941" y="2143"/>
                  </a:cubicBezTo>
                  <a:lnTo>
                    <a:pt x="2715" y="2358"/>
                  </a:lnTo>
                  <a:lnTo>
                    <a:pt x="2691" y="2358"/>
                  </a:lnTo>
                  <a:lnTo>
                    <a:pt x="2465" y="2143"/>
                  </a:lnTo>
                  <a:cubicBezTo>
                    <a:pt x="2500" y="2096"/>
                    <a:pt x="2512" y="2036"/>
                    <a:pt x="2512" y="1977"/>
                  </a:cubicBezTo>
                  <a:lnTo>
                    <a:pt x="2512" y="1881"/>
                  </a:lnTo>
                  <a:close/>
                  <a:moveTo>
                    <a:pt x="5715" y="1881"/>
                  </a:moveTo>
                  <a:lnTo>
                    <a:pt x="5715" y="1977"/>
                  </a:lnTo>
                  <a:cubicBezTo>
                    <a:pt x="5715" y="2036"/>
                    <a:pt x="5727" y="2096"/>
                    <a:pt x="5751" y="2143"/>
                  </a:cubicBezTo>
                  <a:lnTo>
                    <a:pt x="5536" y="2358"/>
                  </a:lnTo>
                  <a:lnTo>
                    <a:pt x="5501" y="2358"/>
                  </a:lnTo>
                  <a:lnTo>
                    <a:pt x="5274" y="2143"/>
                  </a:lnTo>
                  <a:cubicBezTo>
                    <a:pt x="5310" y="2096"/>
                    <a:pt x="5322" y="2036"/>
                    <a:pt x="5322" y="1977"/>
                  </a:cubicBezTo>
                  <a:lnTo>
                    <a:pt x="5322" y="1881"/>
                  </a:lnTo>
                  <a:close/>
                  <a:moveTo>
                    <a:pt x="8501" y="1881"/>
                  </a:moveTo>
                  <a:lnTo>
                    <a:pt x="8501" y="1977"/>
                  </a:lnTo>
                  <a:cubicBezTo>
                    <a:pt x="8501" y="2036"/>
                    <a:pt x="8525" y="2096"/>
                    <a:pt x="8549" y="2143"/>
                  </a:cubicBezTo>
                  <a:lnTo>
                    <a:pt x="8334" y="2358"/>
                  </a:lnTo>
                  <a:lnTo>
                    <a:pt x="8299" y="2358"/>
                  </a:lnTo>
                  <a:lnTo>
                    <a:pt x="8072" y="2143"/>
                  </a:lnTo>
                  <a:cubicBezTo>
                    <a:pt x="8108" y="2096"/>
                    <a:pt x="8120" y="2036"/>
                    <a:pt x="8120" y="1977"/>
                  </a:cubicBezTo>
                  <a:lnTo>
                    <a:pt x="8120" y="1881"/>
                  </a:lnTo>
                  <a:close/>
                  <a:moveTo>
                    <a:pt x="9906" y="3286"/>
                  </a:moveTo>
                  <a:cubicBezTo>
                    <a:pt x="10120" y="3286"/>
                    <a:pt x="10275" y="3453"/>
                    <a:pt x="10275" y="3655"/>
                  </a:cubicBezTo>
                  <a:lnTo>
                    <a:pt x="10275" y="4012"/>
                  </a:lnTo>
                  <a:cubicBezTo>
                    <a:pt x="10263" y="4298"/>
                    <a:pt x="10013" y="4536"/>
                    <a:pt x="9716" y="4536"/>
                  </a:cubicBezTo>
                  <a:cubicBezTo>
                    <a:pt x="9418" y="4536"/>
                    <a:pt x="9180" y="4298"/>
                    <a:pt x="9180" y="4001"/>
                  </a:cubicBezTo>
                  <a:lnTo>
                    <a:pt x="9180" y="3655"/>
                  </a:lnTo>
                  <a:cubicBezTo>
                    <a:pt x="9180" y="3453"/>
                    <a:pt x="9346" y="3286"/>
                    <a:pt x="9549" y="3286"/>
                  </a:cubicBezTo>
                  <a:close/>
                  <a:moveTo>
                    <a:pt x="1512" y="3286"/>
                  </a:moveTo>
                  <a:cubicBezTo>
                    <a:pt x="1691" y="3286"/>
                    <a:pt x="1857" y="3453"/>
                    <a:pt x="1857" y="3655"/>
                  </a:cubicBezTo>
                  <a:lnTo>
                    <a:pt x="1857" y="4012"/>
                  </a:lnTo>
                  <a:cubicBezTo>
                    <a:pt x="1857" y="4310"/>
                    <a:pt x="1619" y="4548"/>
                    <a:pt x="1322" y="4548"/>
                  </a:cubicBezTo>
                  <a:cubicBezTo>
                    <a:pt x="1024" y="4548"/>
                    <a:pt x="786" y="4310"/>
                    <a:pt x="786" y="4012"/>
                  </a:cubicBezTo>
                  <a:lnTo>
                    <a:pt x="786" y="3655"/>
                  </a:lnTo>
                  <a:cubicBezTo>
                    <a:pt x="786" y="3453"/>
                    <a:pt x="953" y="3286"/>
                    <a:pt x="1155" y="3286"/>
                  </a:cubicBezTo>
                  <a:close/>
                  <a:moveTo>
                    <a:pt x="4310" y="3286"/>
                  </a:moveTo>
                  <a:cubicBezTo>
                    <a:pt x="4489" y="3286"/>
                    <a:pt x="4655" y="3453"/>
                    <a:pt x="4655" y="3655"/>
                  </a:cubicBezTo>
                  <a:lnTo>
                    <a:pt x="4655" y="4012"/>
                  </a:lnTo>
                  <a:cubicBezTo>
                    <a:pt x="4655" y="4310"/>
                    <a:pt x="4417" y="4548"/>
                    <a:pt x="4120" y="4548"/>
                  </a:cubicBezTo>
                  <a:cubicBezTo>
                    <a:pt x="3822" y="4548"/>
                    <a:pt x="3584" y="4310"/>
                    <a:pt x="3584" y="4012"/>
                  </a:cubicBezTo>
                  <a:lnTo>
                    <a:pt x="3584" y="3655"/>
                  </a:lnTo>
                  <a:cubicBezTo>
                    <a:pt x="3584" y="3453"/>
                    <a:pt x="3750" y="3286"/>
                    <a:pt x="3953" y="3286"/>
                  </a:cubicBezTo>
                  <a:close/>
                  <a:moveTo>
                    <a:pt x="7108" y="3286"/>
                  </a:moveTo>
                  <a:cubicBezTo>
                    <a:pt x="7287" y="3286"/>
                    <a:pt x="7453" y="3453"/>
                    <a:pt x="7453" y="3655"/>
                  </a:cubicBezTo>
                  <a:lnTo>
                    <a:pt x="7453" y="4012"/>
                  </a:lnTo>
                  <a:cubicBezTo>
                    <a:pt x="7453" y="4310"/>
                    <a:pt x="7215" y="4548"/>
                    <a:pt x="6918" y="4548"/>
                  </a:cubicBezTo>
                  <a:cubicBezTo>
                    <a:pt x="6620" y="4548"/>
                    <a:pt x="6382" y="4310"/>
                    <a:pt x="6382" y="4012"/>
                  </a:cubicBezTo>
                  <a:lnTo>
                    <a:pt x="6382" y="3655"/>
                  </a:lnTo>
                  <a:cubicBezTo>
                    <a:pt x="6382" y="3453"/>
                    <a:pt x="6548" y="3286"/>
                    <a:pt x="6751" y="3286"/>
                  </a:cubicBezTo>
                  <a:close/>
                  <a:moveTo>
                    <a:pt x="1500" y="4858"/>
                  </a:moveTo>
                  <a:lnTo>
                    <a:pt x="1500" y="4953"/>
                  </a:lnTo>
                  <a:cubicBezTo>
                    <a:pt x="1500" y="5013"/>
                    <a:pt x="1512" y="5072"/>
                    <a:pt x="1548" y="5120"/>
                  </a:cubicBezTo>
                  <a:lnTo>
                    <a:pt x="1322" y="5334"/>
                  </a:lnTo>
                  <a:lnTo>
                    <a:pt x="1286" y="5334"/>
                  </a:lnTo>
                  <a:lnTo>
                    <a:pt x="1072" y="5120"/>
                  </a:lnTo>
                  <a:cubicBezTo>
                    <a:pt x="1095" y="5072"/>
                    <a:pt x="1107" y="5013"/>
                    <a:pt x="1107" y="4953"/>
                  </a:cubicBezTo>
                  <a:lnTo>
                    <a:pt x="1107" y="4858"/>
                  </a:lnTo>
                  <a:close/>
                  <a:moveTo>
                    <a:pt x="4298" y="4858"/>
                  </a:moveTo>
                  <a:lnTo>
                    <a:pt x="4298" y="4953"/>
                  </a:lnTo>
                  <a:cubicBezTo>
                    <a:pt x="4298" y="5013"/>
                    <a:pt x="4310" y="5072"/>
                    <a:pt x="4334" y="5120"/>
                  </a:cubicBezTo>
                  <a:lnTo>
                    <a:pt x="4120" y="5334"/>
                  </a:lnTo>
                  <a:lnTo>
                    <a:pt x="4084" y="5334"/>
                  </a:lnTo>
                  <a:lnTo>
                    <a:pt x="3870" y="5120"/>
                  </a:lnTo>
                  <a:cubicBezTo>
                    <a:pt x="3893" y="5072"/>
                    <a:pt x="3905" y="5013"/>
                    <a:pt x="3905" y="4953"/>
                  </a:cubicBezTo>
                  <a:lnTo>
                    <a:pt x="3905" y="4858"/>
                  </a:lnTo>
                  <a:close/>
                  <a:moveTo>
                    <a:pt x="7108" y="4858"/>
                  </a:moveTo>
                  <a:lnTo>
                    <a:pt x="7108" y="4953"/>
                  </a:lnTo>
                  <a:cubicBezTo>
                    <a:pt x="7108" y="5013"/>
                    <a:pt x="7120" y="5072"/>
                    <a:pt x="7156" y="5120"/>
                  </a:cubicBezTo>
                  <a:lnTo>
                    <a:pt x="6929" y="5334"/>
                  </a:lnTo>
                  <a:lnTo>
                    <a:pt x="6906" y="5334"/>
                  </a:lnTo>
                  <a:lnTo>
                    <a:pt x="6679" y="5120"/>
                  </a:lnTo>
                  <a:cubicBezTo>
                    <a:pt x="6703" y="5072"/>
                    <a:pt x="6715" y="5013"/>
                    <a:pt x="6715" y="4953"/>
                  </a:cubicBezTo>
                  <a:lnTo>
                    <a:pt x="6715" y="4858"/>
                  </a:lnTo>
                  <a:close/>
                  <a:moveTo>
                    <a:pt x="9906" y="4858"/>
                  </a:moveTo>
                  <a:lnTo>
                    <a:pt x="9906" y="4953"/>
                  </a:lnTo>
                  <a:cubicBezTo>
                    <a:pt x="9906" y="5013"/>
                    <a:pt x="9918" y="5072"/>
                    <a:pt x="9954" y="5120"/>
                  </a:cubicBezTo>
                  <a:lnTo>
                    <a:pt x="9727" y="5334"/>
                  </a:lnTo>
                  <a:lnTo>
                    <a:pt x="9704" y="5334"/>
                  </a:lnTo>
                  <a:lnTo>
                    <a:pt x="9477" y="5120"/>
                  </a:lnTo>
                  <a:cubicBezTo>
                    <a:pt x="9501" y="5072"/>
                    <a:pt x="9525" y="5013"/>
                    <a:pt x="9525" y="4953"/>
                  </a:cubicBezTo>
                  <a:lnTo>
                    <a:pt x="9525" y="4858"/>
                  </a:lnTo>
                  <a:close/>
                  <a:moveTo>
                    <a:pt x="2453" y="0"/>
                  </a:moveTo>
                  <a:cubicBezTo>
                    <a:pt x="2084" y="0"/>
                    <a:pt x="1762" y="310"/>
                    <a:pt x="1762" y="679"/>
                  </a:cubicBezTo>
                  <a:lnTo>
                    <a:pt x="1762" y="1036"/>
                  </a:lnTo>
                  <a:cubicBezTo>
                    <a:pt x="1762" y="1322"/>
                    <a:pt x="1905" y="1572"/>
                    <a:pt x="2119" y="1726"/>
                  </a:cubicBezTo>
                  <a:lnTo>
                    <a:pt x="2119" y="1977"/>
                  </a:lnTo>
                  <a:cubicBezTo>
                    <a:pt x="2119" y="1977"/>
                    <a:pt x="2119" y="1988"/>
                    <a:pt x="2107" y="1988"/>
                  </a:cubicBezTo>
                  <a:lnTo>
                    <a:pt x="1691" y="2203"/>
                  </a:lnTo>
                  <a:cubicBezTo>
                    <a:pt x="1512" y="2286"/>
                    <a:pt x="1405" y="2465"/>
                    <a:pt x="1405" y="2655"/>
                  </a:cubicBezTo>
                  <a:lnTo>
                    <a:pt x="1405" y="2989"/>
                  </a:lnTo>
                  <a:lnTo>
                    <a:pt x="1036" y="2989"/>
                  </a:lnTo>
                  <a:cubicBezTo>
                    <a:pt x="667" y="2989"/>
                    <a:pt x="357" y="3298"/>
                    <a:pt x="357" y="3667"/>
                  </a:cubicBezTo>
                  <a:lnTo>
                    <a:pt x="357" y="4024"/>
                  </a:lnTo>
                  <a:cubicBezTo>
                    <a:pt x="357" y="4310"/>
                    <a:pt x="488" y="4560"/>
                    <a:pt x="714" y="4715"/>
                  </a:cubicBezTo>
                  <a:lnTo>
                    <a:pt x="714" y="4965"/>
                  </a:lnTo>
                  <a:cubicBezTo>
                    <a:pt x="714" y="4965"/>
                    <a:pt x="714" y="4977"/>
                    <a:pt x="691" y="4977"/>
                  </a:cubicBezTo>
                  <a:lnTo>
                    <a:pt x="274" y="5191"/>
                  </a:lnTo>
                  <a:cubicBezTo>
                    <a:pt x="95" y="5275"/>
                    <a:pt x="0" y="5453"/>
                    <a:pt x="0" y="5656"/>
                  </a:cubicBezTo>
                  <a:lnTo>
                    <a:pt x="0" y="7382"/>
                  </a:lnTo>
                  <a:cubicBezTo>
                    <a:pt x="0" y="7513"/>
                    <a:pt x="36" y="7644"/>
                    <a:pt x="119" y="7751"/>
                  </a:cubicBezTo>
                  <a:lnTo>
                    <a:pt x="298" y="8013"/>
                  </a:lnTo>
                  <a:cubicBezTo>
                    <a:pt x="333" y="8073"/>
                    <a:pt x="357" y="8156"/>
                    <a:pt x="357" y="8227"/>
                  </a:cubicBezTo>
                  <a:lnTo>
                    <a:pt x="357" y="8942"/>
                  </a:lnTo>
                  <a:cubicBezTo>
                    <a:pt x="357" y="9025"/>
                    <a:pt x="429" y="9108"/>
                    <a:pt x="512" y="9108"/>
                  </a:cubicBezTo>
                  <a:cubicBezTo>
                    <a:pt x="607" y="9108"/>
                    <a:pt x="679" y="9025"/>
                    <a:pt x="679" y="8942"/>
                  </a:cubicBezTo>
                  <a:lnTo>
                    <a:pt x="679" y="8227"/>
                  </a:lnTo>
                  <a:cubicBezTo>
                    <a:pt x="679" y="8096"/>
                    <a:pt x="631" y="7953"/>
                    <a:pt x="560" y="7858"/>
                  </a:cubicBezTo>
                  <a:lnTo>
                    <a:pt x="381" y="7584"/>
                  </a:lnTo>
                  <a:cubicBezTo>
                    <a:pt x="333" y="7525"/>
                    <a:pt x="321" y="7453"/>
                    <a:pt x="321" y="7382"/>
                  </a:cubicBezTo>
                  <a:lnTo>
                    <a:pt x="321" y="5656"/>
                  </a:lnTo>
                  <a:cubicBezTo>
                    <a:pt x="321" y="5572"/>
                    <a:pt x="369" y="5513"/>
                    <a:pt x="429" y="5477"/>
                  </a:cubicBezTo>
                  <a:lnTo>
                    <a:pt x="714" y="5322"/>
                  </a:lnTo>
                  <a:lnTo>
                    <a:pt x="976" y="5596"/>
                  </a:lnTo>
                  <a:cubicBezTo>
                    <a:pt x="1036" y="5656"/>
                    <a:pt x="1131" y="5691"/>
                    <a:pt x="1214" y="5691"/>
                  </a:cubicBezTo>
                  <a:cubicBezTo>
                    <a:pt x="1310" y="5691"/>
                    <a:pt x="1381" y="5667"/>
                    <a:pt x="1453" y="5596"/>
                  </a:cubicBezTo>
                  <a:lnTo>
                    <a:pt x="1726" y="5322"/>
                  </a:lnTo>
                  <a:lnTo>
                    <a:pt x="2000" y="5477"/>
                  </a:lnTo>
                  <a:cubicBezTo>
                    <a:pt x="2060" y="5501"/>
                    <a:pt x="2107" y="5572"/>
                    <a:pt x="2107" y="5656"/>
                  </a:cubicBezTo>
                  <a:lnTo>
                    <a:pt x="2107" y="7382"/>
                  </a:lnTo>
                  <a:cubicBezTo>
                    <a:pt x="2107" y="7453"/>
                    <a:pt x="2096" y="7525"/>
                    <a:pt x="2048" y="7584"/>
                  </a:cubicBezTo>
                  <a:lnTo>
                    <a:pt x="1869" y="7858"/>
                  </a:lnTo>
                  <a:cubicBezTo>
                    <a:pt x="1798" y="7977"/>
                    <a:pt x="1750" y="8096"/>
                    <a:pt x="1750" y="8227"/>
                  </a:cubicBezTo>
                  <a:lnTo>
                    <a:pt x="1750" y="8942"/>
                  </a:lnTo>
                  <a:cubicBezTo>
                    <a:pt x="1750" y="9025"/>
                    <a:pt x="1822" y="9108"/>
                    <a:pt x="1917" y="9108"/>
                  </a:cubicBezTo>
                  <a:cubicBezTo>
                    <a:pt x="2000" y="9108"/>
                    <a:pt x="2084" y="9025"/>
                    <a:pt x="2084" y="8942"/>
                  </a:cubicBezTo>
                  <a:lnTo>
                    <a:pt x="2084" y="8227"/>
                  </a:lnTo>
                  <a:cubicBezTo>
                    <a:pt x="2084" y="8156"/>
                    <a:pt x="2096" y="8073"/>
                    <a:pt x="2143" y="8013"/>
                  </a:cubicBezTo>
                  <a:lnTo>
                    <a:pt x="2322" y="7751"/>
                  </a:lnTo>
                  <a:cubicBezTo>
                    <a:pt x="2393" y="7632"/>
                    <a:pt x="2441" y="7513"/>
                    <a:pt x="2441" y="7382"/>
                  </a:cubicBezTo>
                  <a:lnTo>
                    <a:pt x="2441" y="5656"/>
                  </a:lnTo>
                  <a:cubicBezTo>
                    <a:pt x="2441" y="5453"/>
                    <a:pt x="2334" y="5275"/>
                    <a:pt x="2155" y="5191"/>
                  </a:cubicBezTo>
                  <a:lnTo>
                    <a:pt x="1738" y="4977"/>
                  </a:lnTo>
                  <a:lnTo>
                    <a:pt x="1726" y="4965"/>
                  </a:lnTo>
                  <a:lnTo>
                    <a:pt x="1726" y="4703"/>
                  </a:lnTo>
                  <a:cubicBezTo>
                    <a:pt x="1929" y="4536"/>
                    <a:pt x="2084" y="4298"/>
                    <a:pt x="2084" y="4012"/>
                  </a:cubicBezTo>
                  <a:lnTo>
                    <a:pt x="2084" y="3655"/>
                  </a:lnTo>
                  <a:cubicBezTo>
                    <a:pt x="2084" y="3405"/>
                    <a:pt x="1929" y="3179"/>
                    <a:pt x="1726" y="3060"/>
                  </a:cubicBezTo>
                  <a:lnTo>
                    <a:pt x="1726" y="2643"/>
                  </a:lnTo>
                  <a:cubicBezTo>
                    <a:pt x="1726" y="2572"/>
                    <a:pt x="1762" y="2512"/>
                    <a:pt x="1822" y="2465"/>
                  </a:cubicBezTo>
                  <a:lnTo>
                    <a:pt x="2107" y="2322"/>
                  </a:lnTo>
                  <a:lnTo>
                    <a:pt x="2381" y="2584"/>
                  </a:lnTo>
                  <a:cubicBezTo>
                    <a:pt x="2441" y="2643"/>
                    <a:pt x="2524" y="2691"/>
                    <a:pt x="2619" y="2691"/>
                  </a:cubicBezTo>
                  <a:cubicBezTo>
                    <a:pt x="2703" y="2691"/>
                    <a:pt x="2774" y="2655"/>
                    <a:pt x="2858" y="2584"/>
                  </a:cubicBezTo>
                  <a:lnTo>
                    <a:pt x="3119" y="2322"/>
                  </a:lnTo>
                  <a:lnTo>
                    <a:pt x="3405" y="2465"/>
                  </a:lnTo>
                  <a:cubicBezTo>
                    <a:pt x="3465" y="2500"/>
                    <a:pt x="3512" y="2572"/>
                    <a:pt x="3512" y="2643"/>
                  </a:cubicBezTo>
                  <a:lnTo>
                    <a:pt x="3512" y="3060"/>
                  </a:lnTo>
                  <a:cubicBezTo>
                    <a:pt x="3298" y="3179"/>
                    <a:pt x="3155" y="3405"/>
                    <a:pt x="3155" y="3655"/>
                  </a:cubicBezTo>
                  <a:lnTo>
                    <a:pt x="3155" y="4012"/>
                  </a:lnTo>
                  <a:cubicBezTo>
                    <a:pt x="3155" y="4298"/>
                    <a:pt x="3286" y="4548"/>
                    <a:pt x="3512" y="4703"/>
                  </a:cubicBezTo>
                  <a:lnTo>
                    <a:pt x="3512" y="4953"/>
                  </a:lnTo>
                  <a:cubicBezTo>
                    <a:pt x="3512" y="4953"/>
                    <a:pt x="3512" y="4965"/>
                    <a:pt x="3489" y="4965"/>
                  </a:cubicBezTo>
                  <a:lnTo>
                    <a:pt x="3072" y="5179"/>
                  </a:lnTo>
                  <a:cubicBezTo>
                    <a:pt x="2893" y="5263"/>
                    <a:pt x="2798" y="5441"/>
                    <a:pt x="2798" y="5632"/>
                  </a:cubicBezTo>
                  <a:lnTo>
                    <a:pt x="2798" y="7358"/>
                  </a:lnTo>
                  <a:cubicBezTo>
                    <a:pt x="2798" y="7501"/>
                    <a:pt x="2834" y="7632"/>
                    <a:pt x="2917" y="7739"/>
                  </a:cubicBezTo>
                  <a:lnTo>
                    <a:pt x="3096" y="8001"/>
                  </a:lnTo>
                  <a:cubicBezTo>
                    <a:pt x="3131" y="8061"/>
                    <a:pt x="3155" y="8132"/>
                    <a:pt x="3155" y="8215"/>
                  </a:cubicBezTo>
                  <a:lnTo>
                    <a:pt x="3155" y="8930"/>
                  </a:lnTo>
                  <a:cubicBezTo>
                    <a:pt x="3155" y="9013"/>
                    <a:pt x="3227" y="9085"/>
                    <a:pt x="3310" y="9085"/>
                  </a:cubicBezTo>
                  <a:cubicBezTo>
                    <a:pt x="3405" y="9085"/>
                    <a:pt x="3477" y="9013"/>
                    <a:pt x="3477" y="8930"/>
                  </a:cubicBezTo>
                  <a:lnTo>
                    <a:pt x="3477" y="8215"/>
                  </a:lnTo>
                  <a:cubicBezTo>
                    <a:pt x="3477" y="8073"/>
                    <a:pt x="3429" y="7942"/>
                    <a:pt x="3358" y="7834"/>
                  </a:cubicBezTo>
                  <a:lnTo>
                    <a:pt x="3179" y="7572"/>
                  </a:lnTo>
                  <a:cubicBezTo>
                    <a:pt x="3131" y="7513"/>
                    <a:pt x="3119" y="7441"/>
                    <a:pt x="3119" y="7358"/>
                  </a:cubicBezTo>
                  <a:lnTo>
                    <a:pt x="3119" y="5632"/>
                  </a:lnTo>
                  <a:cubicBezTo>
                    <a:pt x="3119" y="5560"/>
                    <a:pt x="3167" y="5501"/>
                    <a:pt x="3227" y="5453"/>
                  </a:cubicBezTo>
                  <a:lnTo>
                    <a:pt x="3512" y="5310"/>
                  </a:lnTo>
                  <a:lnTo>
                    <a:pt x="3774" y="5572"/>
                  </a:lnTo>
                  <a:cubicBezTo>
                    <a:pt x="3834" y="5632"/>
                    <a:pt x="3929" y="5679"/>
                    <a:pt x="4012" y="5679"/>
                  </a:cubicBezTo>
                  <a:cubicBezTo>
                    <a:pt x="4108" y="5679"/>
                    <a:pt x="4179" y="5656"/>
                    <a:pt x="4251" y="5572"/>
                  </a:cubicBezTo>
                  <a:lnTo>
                    <a:pt x="4524" y="5310"/>
                  </a:lnTo>
                  <a:lnTo>
                    <a:pt x="4798" y="5453"/>
                  </a:lnTo>
                  <a:cubicBezTo>
                    <a:pt x="4858" y="5489"/>
                    <a:pt x="4905" y="5560"/>
                    <a:pt x="4905" y="5632"/>
                  </a:cubicBezTo>
                  <a:lnTo>
                    <a:pt x="4905" y="7358"/>
                  </a:lnTo>
                  <a:cubicBezTo>
                    <a:pt x="4905" y="7441"/>
                    <a:pt x="4893" y="7513"/>
                    <a:pt x="4846" y="7572"/>
                  </a:cubicBezTo>
                  <a:lnTo>
                    <a:pt x="4667" y="7834"/>
                  </a:lnTo>
                  <a:cubicBezTo>
                    <a:pt x="4596" y="7953"/>
                    <a:pt x="4548" y="8073"/>
                    <a:pt x="4548" y="8215"/>
                  </a:cubicBezTo>
                  <a:lnTo>
                    <a:pt x="4548" y="8930"/>
                  </a:lnTo>
                  <a:cubicBezTo>
                    <a:pt x="4548" y="9013"/>
                    <a:pt x="4620" y="9085"/>
                    <a:pt x="4715" y="9085"/>
                  </a:cubicBezTo>
                  <a:cubicBezTo>
                    <a:pt x="4798" y="9085"/>
                    <a:pt x="4882" y="9013"/>
                    <a:pt x="4882" y="8930"/>
                  </a:cubicBezTo>
                  <a:lnTo>
                    <a:pt x="4882" y="8215"/>
                  </a:lnTo>
                  <a:cubicBezTo>
                    <a:pt x="4882" y="8132"/>
                    <a:pt x="4893" y="8061"/>
                    <a:pt x="4941" y="8001"/>
                  </a:cubicBezTo>
                  <a:lnTo>
                    <a:pt x="5120" y="7739"/>
                  </a:lnTo>
                  <a:cubicBezTo>
                    <a:pt x="5191" y="7620"/>
                    <a:pt x="5239" y="7501"/>
                    <a:pt x="5239" y="7358"/>
                  </a:cubicBezTo>
                  <a:lnTo>
                    <a:pt x="5239" y="5632"/>
                  </a:lnTo>
                  <a:cubicBezTo>
                    <a:pt x="5239" y="5441"/>
                    <a:pt x="5132" y="5263"/>
                    <a:pt x="4953" y="5179"/>
                  </a:cubicBezTo>
                  <a:lnTo>
                    <a:pt x="4536" y="4965"/>
                  </a:lnTo>
                  <a:lnTo>
                    <a:pt x="4524" y="4953"/>
                  </a:lnTo>
                  <a:lnTo>
                    <a:pt x="4524" y="4703"/>
                  </a:lnTo>
                  <a:cubicBezTo>
                    <a:pt x="4727" y="4536"/>
                    <a:pt x="4882" y="4298"/>
                    <a:pt x="4882" y="4012"/>
                  </a:cubicBezTo>
                  <a:lnTo>
                    <a:pt x="4882" y="3655"/>
                  </a:lnTo>
                  <a:cubicBezTo>
                    <a:pt x="4882" y="3405"/>
                    <a:pt x="4727" y="3179"/>
                    <a:pt x="4524" y="3060"/>
                  </a:cubicBezTo>
                  <a:lnTo>
                    <a:pt x="4524" y="2643"/>
                  </a:lnTo>
                  <a:cubicBezTo>
                    <a:pt x="4524" y="2572"/>
                    <a:pt x="4560" y="2512"/>
                    <a:pt x="4620" y="2465"/>
                  </a:cubicBezTo>
                  <a:lnTo>
                    <a:pt x="4905" y="2322"/>
                  </a:lnTo>
                  <a:lnTo>
                    <a:pt x="5179" y="2584"/>
                  </a:lnTo>
                  <a:cubicBezTo>
                    <a:pt x="5239" y="2643"/>
                    <a:pt x="5322" y="2691"/>
                    <a:pt x="5417" y="2691"/>
                  </a:cubicBezTo>
                  <a:cubicBezTo>
                    <a:pt x="5501" y="2691"/>
                    <a:pt x="5572" y="2655"/>
                    <a:pt x="5655" y="2584"/>
                  </a:cubicBezTo>
                  <a:lnTo>
                    <a:pt x="5917" y="2322"/>
                  </a:lnTo>
                  <a:lnTo>
                    <a:pt x="6203" y="2465"/>
                  </a:lnTo>
                  <a:cubicBezTo>
                    <a:pt x="6263" y="2500"/>
                    <a:pt x="6310" y="2572"/>
                    <a:pt x="6310" y="2643"/>
                  </a:cubicBezTo>
                  <a:lnTo>
                    <a:pt x="6310" y="3060"/>
                  </a:lnTo>
                  <a:cubicBezTo>
                    <a:pt x="6096" y="3179"/>
                    <a:pt x="5953" y="3405"/>
                    <a:pt x="5953" y="3655"/>
                  </a:cubicBezTo>
                  <a:lnTo>
                    <a:pt x="5953" y="4012"/>
                  </a:lnTo>
                  <a:cubicBezTo>
                    <a:pt x="5953" y="4298"/>
                    <a:pt x="6084" y="4548"/>
                    <a:pt x="6310" y="4703"/>
                  </a:cubicBezTo>
                  <a:lnTo>
                    <a:pt x="6310" y="4953"/>
                  </a:lnTo>
                  <a:cubicBezTo>
                    <a:pt x="6310" y="4953"/>
                    <a:pt x="6310" y="4965"/>
                    <a:pt x="6287" y="4965"/>
                  </a:cubicBezTo>
                  <a:lnTo>
                    <a:pt x="5870" y="5179"/>
                  </a:lnTo>
                  <a:cubicBezTo>
                    <a:pt x="5691" y="5263"/>
                    <a:pt x="5596" y="5441"/>
                    <a:pt x="5596" y="5632"/>
                  </a:cubicBezTo>
                  <a:lnTo>
                    <a:pt x="5596" y="7358"/>
                  </a:lnTo>
                  <a:cubicBezTo>
                    <a:pt x="5596" y="7501"/>
                    <a:pt x="5632" y="7632"/>
                    <a:pt x="5715" y="7739"/>
                  </a:cubicBezTo>
                  <a:lnTo>
                    <a:pt x="5894" y="8001"/>
                  </a:lnTo>
                  <a:cubicBezTo>
                    <a:pt x="5929" y="8061"/>
                    <a:pt x="5953" y="8132"/>
                    <a:pt x="5953" y="8215"/>
                  </a:cubicBezTo>
                  <a:lnTo>
                    <a:pt x="5953" y="8930"/>
                  </a:lnTo>
                  <a:cubicBezTo>
                    <a:pt x="5953" y="9013"/>
                    <a:pt x="6025" y="9085"/>
                    <a:pt x="6108" y="9085"/>
                  </a:cubicBezTo>
                  <a:cubicBezTo>
                    <a:pt x="6203" y="9085"/>
                    <a:pt x="6275" y="9013"/>
                    <a:pt x="6275" y="8930"/>
                  </a:cubicBezTo>
                  <a:lnTo>
                    <a:pt x="6275" y="8215"/>
                  </a:lnTo>
                  <a:cubicBezTo>
                    <a:pt x="6275" y="8073"/>
                    <a:pt x="6227" y="7942"/>
                    <a:pt x="6156" y="7834"/>
                  </a:cubicBezTo>
                  <a:lnTo>
                    <a:pt x="5977" y="7572"/>
                  </a:lnTo>
                  <a:cubicBezTo>
                    <a:pt x="5929" y="7513"/>
                    <a:pt x="5917" y="7441"/>
                    <a:pt x="5917" y="7358"/>
                  </a:cubicBezTo>
                  <a:lnTo>
                    <a:pt x="5917" y="5632"/>
                  </a:lnTo>
                  <a:cubicBezTo>
                    <a:pt x="5917" y="5560"/>
                    <a:pt x="5965" y="5501"/>
                    <a:pt x="6025" y="5453"/>
                  </a:cubicBezTo>
                  <a:lnTo>
                    <a:pt x="6310" y="5310"/>
                  </a:lnTo>
                  <a:lnTo>
                    <a:pt x="6572" y="5572"/>
                  </a:lnTo>
                  <a:cubicBezTo>
                    <a:pt x="6632" y="5632"/>
                    <a:pt x="6727" y="5679"/>
                    <a:pt x="6810" y="5679"/>
                  </a:cubicBezTo>
                  <a:cubicBezTo>
                    <a:pt x="6906" y="5679"/>
                    <a:pt x="6977" y="5656"/>
                    <a:pt x="7049" y="5572"/>
                  </a:cubicBezTo>
                  <a:lnTo>
                    <a:pt x="7322" y="5310"/>
                  </a:lnTo>
                  <a:lnTo>
                    <a:pt x="7596" y="5453"/>
                  </a:lnTo>
                  <a:cubicBezTo>
                    <a:pt x="7656" y="5489"/>
                    <a:pt x="7703" y="5560"/>
                    <a:pt x="7703" y="5632"/>
                  </a:cubicBezTo>
                  <a:lnTo>
                    <a:pt x="7703" y="7358"/>
                  </a:lnTo>
                  <a:cubicBezTo>
                    <a:pt x="7703" y="7441"/>
                    <a:pt x="7691" y="7513"/>
                    <a:pt x="7644" y="7572"/>
                  </a:cubicBezTo>
                  <a:lnTo>
                    <a:pt x="7465" y="7834"/>
                  </a:lnTo>
                  <a:cubicBezTo>
                    <a:pt x="7394" y="7953"/>
                    <a:pt x="7346" y="8073"/>
                    <a:pt x="7346" y="8215"/>
                  </a:cubicBezTo>
                  <a:lnTo>
                    <a:pt x="7346" y="8930"/>
                  </a:lnTo>
                  <a:cubicBezTo>
                    <a:pt x="7346" y="9013"/>
                    <a:pt x="7418" y="9085"/>
                    <a:pt x="7513" y="9085"/>
                  </a:cubicBezTo>
                  <a:cubicBezTo>
                    <a:pt x="7596" y="9085"/>
                    <a:pt x="7680" y="9013"/>
                    <a:pt x="7680" y="8930"/>
                  </a:cubicBezTo>
                  <a:lnTo>
                    <a:pt x="7680" y="8215"/>
                  </a:lnTo>
                  <a:cubicBezTo>
                    <a:pt x="7680" y="8132"/>
                    <a:pt x="7691" y="8061"/>
                    <a:pt x="7739" y="8001"/>
                  </a:cubicBezTo>
                  <a:lnTo>
                    <a:pt x="7918" y="7739"/>
                  </a:lnTo>
                  <a:cubicBezTo>
                    <a:pt x="7989" y="7620"/>
                    <a:pt x="8037" y="7501"/>
                    <a:pt x="8037" y="7358"/>
                  </a:cubicBezTo>
                  <a:lnTo>
                    <a:pt x="8037" y="5632"/>
                  </a:lnTo>
                  <a:cubicBezTo>
                    <a:pt x="8037" y="5441"/>
                    <a:pt x="7930" y="5263"/>
                    <a:pt x="7751" y="5179"/>
                  </a:cubicBezTo>
                  <a:lnTo>
                    <a:pt x="7334" y="4965"/>
                  </a:lnTo>
                  <a:lnTo>
                    <a:pt x="7322" y="4953"/>
                  </a:lnTo>
                  <a:lnTo>
                    <a:pt x="7322" y="4703"/>
                  </a:lnTo>
                  <a:cubicBezTo>
                    <a:pt x="7525" y="4536"/>
                    <a:pt x="7680" y="4298"/>
                    <a:pt x="7680" y="4012"/>
                  </a:cubicBezTo>
                  <a:lnTo>
                    <a:pt x="7680" y="3655"/>
                  </a:lnTo>
                  <a:cubicBezTo>
                    <a:pt x="7680" y="3405"/>
                    <a:pt x="7525" y="3179"/>
                    <a:pt x="7322" y="3060"/>
                  </a:cubicBezTo>
                  <a:lnTo>
                    <a:pt x="7322" y="2643"/>
                  </a:lnTo>
                  <a:cubicBezTo>
                    <a:pt x="7322" y="2572"/>
                    <a:pt x="7358" y="2512"/>
                    <a:pt x="7418" y="2465"/>
                  </a:cubicBezTo>
                  <a:lnTo>
                    <a:pt x="7703" y="2322"/>
                  </a:lnTo>
                  <a:lnTo>
                    <a:pt x="7977" y="2584"/>
                  </a:lnTo>
                  <a:cubicBezTo>
                    <a:pt x="8037" y="2643"/>
                    <a:pt x="8120" y="2691"/>
                    <a:pt x="8215" y="2691"/>
                  </a:cubicBezTo>
                  <a:cubicBezTo>
                    <a:pt x="8299" y="2691"/>
                    <a:pt x="8370" y="2655"/>
                    <a:pt x="8453" y="2584"/>
                  </a:cubicBezTo>
                  <a:lnTo>
                    <a:pt x="8715" y="2322"/>
                  </a:lnTo>
                  <a:lnTo>
                    <a:pt x="9001" y="2465"/>
                  </a:lnTo>
                  <a:cubicBezTo>
                    <a:pt x="9061" y="2500"/>
                    <a:pt x="9108" y="2572"/>
                    <a:pt x="9108" y="2643"/>
                  </a:cubicBezTo>
                  <a:lnTo>
                    <a:pt x="9108" y="3060"/>
                  </a:lnTo>
                  <a:cubicBezTo>
                    <a:pt x="8894" y="3179"/>
                    <a:pt x="8751" y="3405"/>
                    <a:pt x="8751" y="3655"/>
                  </a:cubicBezTo>
                  <a:lnTo>
                    <a:pt x="8751" y="4012"/>
                  </a:lnTo>
                  <a:cubicBezTo>
                    <a:pt x="8751" y="4298"/>
                    <a:pt x="8882" y="4548"/>
                    <a:pt x="9108" y="4703"/>
                  </a:cubicBezTo>
                  <a:lnTo>
                    <a:pt x="9108" y="4953"/>
                  </a:lnTo>
                  <a:cubicBezTo>
                    <a:pt x="9108" y="4953"/>
                    <a:pt x="9108" y="4965"/>
                    <a:pt x="9084" y="4965"/>
                  </a:cubicBezTo>
                  <a:lnTo>
                    <a:pt x="8668" y="5179"/>
                  </a:lnTo>
                  <a:cubicBezTo>
                    <a:pt x="8489" y="5263"/>
                    <a:pt x="8394" y="5441"/>
                    <a:pt x="8394" y="5632"/>
                  </a:cubicBezTo>
                  <a:lnTo>
                    <a:pt x="8394" y="7358"/>
                  </a:lnTo>
                  <a:cubicBezTo>
                    <a:pt x="8394" y="7501"/>
                    <a:pt x="8430" y="7632"/>
                    <a:pt x="8513" y="7739"/>
                  </a:cubicBezTo>
                  <a:lnTo>
                    <a:pt x="8692" y="8001"/>
                  </a:lnTo>
                  <a:cubicBezTo>
                    <a:pt x="8727" y="8061"/>
                    <a:pt x="8751" y="8132"/>
                    <a:pt x="8751" y="8215"/>
                  </a:cubicBezTo>
                  <a:lnTo>
                    <a:pt x="8751" y="8930"/>
                  </a:lnTo>
                  <a:cubicBezTo>
                    <a:pt x="8751" y="9013"/>
                    <a:pt x="8823" y="9085"/>
                    <a:pt x="8906" y="9085"/>
                  </a:cubicBezTo>
                  <a:cubicBezTo>
                    <a:pt x="9001" y="9085"/>
                    <a:pt x="9073" y="9013"/>
                    <a:pt x="9073" y="8930"/>
                  </a:cubicBezTo>
                  <a:lnTo>
                    <a:pt x="9073" y="8215"/>
                  </a:lnTo>
                  <a:cubicBezTo>
                    <a:pt x="9073" y="8073"/>
                    <a:pt x="9025" y="7942"/>
                    <a:pt x="8954" y="7834"/>
                  </a:cubicBezTo>
                  <a:lnTo>
                    <a:pt x="8775" y="7572"/>
                  </a:lnTo>
                  <a:cubicBezTo>
                    <a:pt x="8727" y="7513"/>
                    <a:pt x="8715" y="7441"/>
                    <a:pt x="8715" y="7358"/>
                  </a:cubicBezTo>
                  <a:lnTo>
                    <a:pt x="8715" y="5632"/>
                  </a:lnTo>
                  <a:cubicBezTo>
                    <a:pt x="8715" y="5560"/>
                    <a:pt x="8763" y="5501"/>
                    <a:pt x="8823" y="5453"/>
                  </a:cubicBezTo>
                  <a:lnTo>
                    <a:pt x="9108" y="5310"/>
                  </a:lnTo>
                  <a:lnTo>
                    <a:pt x="9370" y="5572"/>
                  </a:lnTo>
                  <a:cubicBezTo>
                    <a:pt x="9430" y="5632"/>
                    <a:pt x="9525" y="5679"/>
                    <a:pt x="9608" y="5679"/>
                  </a:cubicBezTo>
                  <a:cubicBezTo>
                    <a:pt x="9704" y="5679"/>
                    <a:pt x="9775" y="5656"/>
                    <a:pt x="9846" y="5572"/>
                  </a:cubicBezTo>
                  <a:lnTo>
                    <a:pt x="10120" y="5310"/>
                  </a:lnTo>
                  <a:lnTo>
                    <a:pt x="10394" y="5453"/>
                  </a:lnTo>
                  <a:cubicBezTo>
                    <a:pt x="10454" y="5489"/>
                    <a:pt x="10501" y="5560"/>
                    <a:pt x="10501" y="5632"/>
                  </a:cubicBezTo>
                  <a:lnTo>
                    <a:pt x="10501" y="7358"/>
                  </a:lnTo>
                  <a:cubicBezTo>
                    <a:pt x="10501" y="7441"/>
                    <a:pt x="10489" y="7513"/>
                    <a:pt x="10442" y="7572"/>
                  </a:cubicBezTo>
                  <a:lnTo>
                    <a:pt x="10263" y="7834"/>
                  </a:lnTo>
                  <a:cubicBezTo>
                    <a:pt x="10192" y="7953"/>
                    <a:pt x="10144" y="8073"/>
                    <a:pt x="10144" y="8215"/>
                  </a:cubicBezTo>
                  <a:lnTo>
                    <a:pt x="10144" y="8930"/>
                  </a:lnTo>
                  <a:cubicBezTo>
                    <a:pt x="10144" y="9013"/>
                    <a:pt x="10216" y="9085"/>
                    <a:pt x="10311" y="9085"/>
                  </a:cubicBezTo>
                  <a:cubicBezTo>
                    <a:pt x="10394" y="9085"/>
                    <a:pt x="10478" y="9013"/>
                    <a:pt x="10478" y="8930"/>
                  </a:cubicBezTo>
                  <a:lnTo>
                    <a:pt x="10478" y="8215"/>
                  </a:lnTo>
                  <a:cubicBezTo>
                    <a:pt x="10478" y="8132"/>
                    <a:pt x="10489" y="8061"/>
                    <a:pt x="10537" y="8001"/>
                  </a:cubicBezTo>
                  <a:lnTo>
                    <a:pt x="10716" y="7739"/>
                  </a:lnTo>
                  <a:cubicBezTo>
                    <a:pt x="10787" y="7620"/>
                    <a:pt x="10835" y="7501"/>
                    <a:pt x="10835" y="7358"/>
                  </a:cubicBezTo>
                  <a:lnTo>
                    <a:pt x="10835" y="5632"/>
                  </a:lnTo>
                  <a:cubicBezTo>
                    <a:pt x="10918" y="5429"/>
                    <a:pt x="10811" y="5251"/>
                    <a:pt x="10632" y="5155"/>
                  </a:cubicBezTo>
                  <a:lnTo>
                    <a:pt x="10216" y="4953"/>
                  </a:lnTo>
                  <a:lnTo>
                    <a:pt x="10204" y="4941"/>
                  </a:lnTo>
                  <a:lnTo>
                    <a:pt x="10204" y="4703"/>
                  </a:lnTo>
                  <a:cubicBezTo>
                    <a:pt x="10418" y="4536"/>
                    <a:pt x="10561" y="4298"/>
                    <a:pt x="10561" y="4012"/>
                  </a:cubicBezTo>
                  <a:lnTo>
                    <a:pt x="10561" y="3655"/>
                  </a:lnTo>
                  <a:cubicBezTo>
                    <a:pt x="10561" y="3286"/>
                    <a:pt x="10251" y="2977"/>
                    <a:pt x="9882" y="2977"/>
                  </a:cubicBezTo>
                  <a:lnTo>
                    <a:pt x="9501" y="2977"/>
                  </a:lnTo>
                  <a:lnTo>
                    <a:pt x="9501" y="2643"/>
                  </a:lnTo>
                  <a:cubicBezTo>
                    <a:pt x="9501" y="2453"/>
                    <a:pt x="9406" y="2274"/>
                    <a:pt x="9227" y="2179"/>
                  </a:cubicBezTo>
                  <a:lnTo>
                    <a:pt x="8811" y="1977"/>
                  </a:lnTo>
                  <a:lnTo>
                    <a:pt x="8787" y="1953"/>
                  </a:lnTo>
                  <a:lnTo>
                    <a:pt x="8787" y="1726"/>
                  </a:lnTo>
                  <a:cubicBezTo>
                    <a:pt x="9001" y="1560"/>
                    <a:pt x="9144" y="1322"/>
                    <a:pt x="9144" y="1036"/>
                  </a:cubicBezTo>
                  <a:lnTo>
                    <a:pt x="9144" y="679"/>
                  </a:lnTo>
                  <a:cubicBezTo>
                    <a:pt x="9144" y="310"/>
                    <a:pt x="8834" y="0"/>
                    <a:pt x="8465" y="0"/>
                  </a:cubicBezTo>
                  <a:lnTo>
                    <a:pt x="8108" y="0"/>
                  </a:lnTo>
                  <a:cubicBezTo>
                    <a:pt x="7739" y="0"/>
                    <a:pt x="7418" y="310"/>
                    <a:pt x="7418" y="679"/>
                  </a:cubicBezTo>
                  <a:lnTo>
                    <a:pt x="7418" y="1036"/>
                  </a:lnTo>
                  <a:cubicBezTo>
                    <a:pt x="7418" y="1322"/>
                    <a:pt x="7560" y="1572"/>
                    <a:pt x="7775" y="1726"/>
                  </a:cubicBezTo>
                  <a:lnTo>
                    <a:pt x="7775" y="1977"/>
                  </a:lnTo>
                  <a:cubicBezTo>
                    <a:pt x="7775" y="1977"/>
                    <a:pt x="7775" y="1988"/>
                    <a:pt x="7763" y="1988"/>
                  </a:cubicBezTo>
                  <a:lnTo>
                    <a:pt x="7346" y="2203"/>
                  </a:lnTo>
                  <a:cubicBezTo>
                    <a:pt x="7168" y="2286"/>
                    <a:pt x="7060" y="2465"/>
                    <a:pt x="7060" y="2655"/>
                  </a:cubicBezTo>
                  <a:lnTo>
                    <a:pt x="7060" y="2989"/>
                  </a:lnTo>
                  <a:lnTo>
                    <a:pt x="6679" y="2989"/>
                  </a:lnTo>
                  <a:lnTo>
                    <a:pt x="6679" y="2655"/>
                  </a:lnTo>
                  <a:cubicBezTo>
                    <a:pt x="6679" y="2465"/>
                    <a:pt x="6572" y="2286"/>
                    <a:pt x="6394" y="2203"/>
                  </a:cubicBezTo>
                  <a:lnTo>
                    <a:pt x="5977" y="1988"/>
                  </a:lnTo>
                  <a:lnTo>
                    <a:pt x="5965" y="1977"/>
                  </a:lnTo>
                  <a:lnTo>
                    <a:pt x="5965" y="1726"/>
                  </a:lnTo>
                  <a:cubicBezTo>
                    <a:pt x="6167" y="1560"/>
                    <a:pt x="6322" y="1322"/>
                    <a:pt x="6322" y="1036"/>
                  </a:cubicBezTo>
                  <a:lnTo>
                    <a:pt x="6322" y="679"/>
                  </a:lnTo>
                  <a:cubicBezTo>
                    <a:pt x="6322" y="310"/>
                    <a:pt x="6013" y="0"/>
                    <a:pt x="5632" y="0"/>
                  </a:cubicBezTo>
                  <a:lnTo>
                    <a:pt x="5274" y="0"/>
                  </a:lnTo>
                  <a:cubicBezTo>
                    <a:pt x="4905" y="0"/>
                    <a:pt x="4596" y="310"/>
                    <a:pt x="4596" y="679"/>
                  </a:cubicBezTo>
                  <a:lnTo>
                    <a:pt x="4596" y="1036"/>
                  </a:lnTo>
                  <a:cubicBezTo>
                    <a:pt x="4596" y="1322"/>
                    <a:pt x="4727" y="1572"/>
                    <a:pt x="4953" y="1726"/>
                  </a:cubicBezTo>
                  <a:lnTo>
                    <a:pt x="4953" y="1977"/>
                  </a:lnTo>
                  <a:cubicBezTo>
                    <a:pt x="4953" y="1977"/>
                    <a:pt x="4953" y="1988"/>
                    <a:pt x="4941" y="1988"/>
                  </a:cubicBezTo>
                  <a:lnTo>
                    <a:pt x="4524" y="2203"/>
                  </a:lnTo>
                  <a:cubicBezTo>
                    <a:pt x="4346" y="2286"/>
                    <a:pt x="4239" y="2465"/>
                    <a:pt x="4239" y="2655"/>
                  </a:cubicBezTo>
                  <a:lnTo>
                    <a:pt x="4239" y="2989"/>
                  </a:lnTo>
                  <a:lnTo>
                    <a:pt x="3846" y="2989"/>
                  </a:lnTo>
                  <a:lnTo>
                    <a:pt x="3846" y="2655"/>
                  </a:lnTo>
                  <a:cubicBezTo>
                    <a:pt x="3846" y="2465"/>
                    <a:pt x="3750" y="2286"/>
                    <a:pt x="3572" y="2203"/>
                  </a:cubicBezTo>
                  <a:lnTo>
                    <a:pt x="3155" y="1988"/>
                  </a:lnTo>
                  <a:lnTo>
                    <a:pt x="3131" y="1977"/>
                  </a:lnTo>
                  <a:lnTo>
                    <a:pt x="3131" y="1726"/>
                  </a:lnTo>
                  <a:cubicBezTo>
                    <a:pt x="3346" y="1560"/>
                    <a:pt x="3489" y="1322"/>
                    <a:pt x="3489" y="1036"/>
                  </a:cubicBezTo>
                  <a:lnTo>
                    <a:pt x="3489" y="679"/>
                  </a:lnTo>
                  <a:cubicBezTo>
                    <a:pt x="3489" y="310"/>
                    <a:pt x="3179" y="0"/>
                    <a:pt x="2810" y="0"/>
                  </a:cubicBezTo>
                  <a:close/>
                </a:path>
              </a:pathLst>
            </a:custGeom>
            <a:solidFill>
              <a:srgbClr val="00b0f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" name="CustomShape 21"/>
            <p:cNvSpPr/>
            <p:nvPr/>
          </p:nvSpPr>
          <p:spPr>
            <a:xfrm>
              <a:off x="12960" y="2370240"/>
              <a:ext cx="3913200" cy="42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Top 2 national des</a:t>
              </a:r>
              <a:r>
                <a:rPr b="0" lang="fr-FR" sz="1100" spc="-1" strike="noStrike" baseline="30000">
                  <a:solidFill>
                    <a:srgbClr val="3b3b3b"/>
                  </a:solidFill>
                  <a:latin typeface="Arial"/>
                  <a:ea typeface="Arial"/>
                </a:rPr>
                <a:t>  </a:t>
              </a:r>
              <a:r>
                <a:rPr b="0" lang="fr-FR" sz="1100" spc="-1" strike="noStrike">
                  <a:solidFill>
                    <a:srgbClr val="3b3b3b"/>
                  </a:solidFill>
                  <a:latin typeface="Arial"/>
                  <a:ea typeface="Arial"/>
                </a:rPr>
                <a:t>clubs formateurs en - 25 ans</a:t>
              </a:r>
              <a:endParaRPr b="0" lang="fr-FR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fr-FR" sz="1100" spc="-1" strike="noStrike">
                <a:latin typeface="Arial"/>
              </a:endParaRPr>
            </a:p>
          </p:txBody>
        </p:sp>
      </p:grpSp>
      <p:grpSp>
        <p:nvGrpSpPr>
          <p:cNvPr id="239" name="Group 22"/>
          <p:cNvGrpSpPr/>
          <p:nvPr/>
        </p:nvGrpSpPr>
        <p:grpSpPr>
          <a:xfrm>
            <a:off x="3518280" y="2898360"/>
            <a:ext cx="5625000" cy="1830240"/>
            <a:chOff x="3518280" y="2898360"/>
            <a:chExt cx="5625000" cy="1830240"/>
          </a:xfrm>
        </p:grpSpPr>
        <p:sp>
          <p:nvSpPr>
            <p:cNvPr id="240" name="CustomShape 23"/>
            <p:cNvSpPr/>
            <p:nvPr/>
          </p:nvSpPr>
          <p:spPr>
            <a:xfrm>
              <a:off x="6251400" y="3404520"/>
              <a:ext cx="2891880" cy="1014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marL="171360" indent="-170640">
                <a:lnSpc>
                  <a:spcPct val="100000"/>
                </a:lnSpc>
                <a:buClr>
                  <a:srgbClr val="00b0f0"/>
                </a:buClr>
                <a:buFont typeface="Noto Sans Symbols"/>
                <a:buChar char="▪"/>
              </a:pPr>
              <a:r>
                <a:rPr b="0" lang="fr-FR" sz="1100" spc="-1" strike="noStrike">
                  <a:solidFill>
                    <a:srgbClr val="00b0f0"/>
                  </a:solidFill>
                  <a:latin typeface="Arial"/>
                  <a:ea typeface="Arial"/>
                </a:rPr>
                <a:t>Participation championnat régionaux, France et internationaux</a:t>
              </a:r>
              <a:endParaRPr b="0" lang="fr-FR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fr-FR" sz="1100" spc="-1" strike="noStrike">
                <a:latin typeface="Arial"/>
              </a:endParaRPr>
            </a:p>
            <a:p>
              <a:pPr marL="171360" indent="-170640">
                <a:lnSpc>
                  <a:spcPct val="100000"/>
                </a:lnSpc>
                <a:buClr>
                  <a:srgbClr val="00b0f0"/>
                </a:buClr>
                <a:buFont typeface="Noto Sans Symbols"/>
                <a:buChar char="▪"/>
                <a:tabLst>
                  <a:tab algn="l" pos="0"/>
                </a:tabLst>
              </a:pPr>
              <a:r>
                <a:rPr b="0" lang="fr-FR" sz="1100" spc="-1" strike="noStrike">
                  <a:solidFill>
                    <a:srgbClr val="00b0f0"/>
                  </a:solidFill>
                  <a:latin typeface="Arial"/>
                  <a:ea typeface="Arial"/>
                </a:rPr>
                <a:t>Vols loisirs à travers la France</a:t>
              </a:r>
              <a:endParaRPr b="0" lang="fr-FR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fr-FR" sz="1100" spc="-1" strike="noStrike">
                <a:latin typeface="Arial"/>
              </a:endParaRPr>
            </a:p>
          </p:txBody>
        </p:sp>
        <p:grpSp>
          <p:nvGrpSpPr>
            <p:cNvPr id="241" name="Group 24"/>
            <p:cNvGrpSpPr/>
            <p:nvPr/>
          </p:nvGrpSpPr>
          <p:grpSpPr>
            <a:xfrm>
              <a:off x="5804640" y="3262680"/>
              <a:ext cx="446040" cy="372960"/>
              <a:chOff x="5804640" y="3262680"/>
              <a:chExt cx="446040" cy="372960"/>
            </a:xfrm>
          </p:grpSpPr>
          <p:sp>
            <p:nvSpPr>
              <p:cNvPr id="242" name="CustomShape 25"/>
              <p:cNvSpPr/>
              <p:nvPr/>
            </p:nvSpPr>
            <p:spPr>
              <a:xfrm>
                <a:off x="5804640" y="3262680"/>
                <a:ext cx="446040" cy="372960"/>
              </a:xfrm>
              <a:custGeom>
                <a:avLst/>
                <a:gdLst/>
                <a:ahLst/>
                <a:rect l="l" t="t" r="r" b="b"/>
                <a:pathLst>
                  <a:path w="8693" h="10466">
                    <a:moveTo>
                      <a:pt x="417" y="1024"/>
                    </a:moveTo>
                    <a:cubicBezTo>
                      <a:pt x="655" y="1024"/>
                      <a:pt x="894" y="1143"/>
                      <a:pt x="1036" y="1358"/>
                    </a:cubicBezTo>
                    <a:lnTo>
                      <a:pt x="1156" y="1536"/>
                    </a:lnTo>
                    <a:cubicBezTo>
                      <a:pt x="1275" y="1715"/>
                      <a:pt x="1477" y="1822"/>
                      <a:pt x="1703" y="1822"/>
                    </a:cubicBezTo>
                    <a:lnTo>
                      <a:pt x="1703" y="2477"/>
                    </a:lnTo>
                    <a:cubicBezTo>
                      <a:pt x="1703" y="2941"/>
                      <a:pt x="1775" y="3406"/>
                      <a:pt x="1906" y="3834"/>
                    </a:cubicBezTo>
                    <a:cubicBezTo>
                      <a:pt x="1810" y="3763"/>
                      <a:pt x="1656" y="3703"/>
                      <a:pt x="1513" y="3644"/>
                    </a:cubicBezTo>
                    <a:cubicBezTo>
                      <a:pt x="1215" y="3525"/>
                      <a:pt x="894" y="3394"/>
                      <a:pt x="655" y="3144"/>
                    </a:cubicBezTo>
                    <a:cubicBezTo>
                      <a:pt x="394" y="2846"/>
                      <a:pt x="274" y="2417"/>
                      <a:pt x="274" y="1822"/>
                    </a:cubicBezTo>
                    <a:lnTo>
                      <a:pt x="274" y="1179"/>
                    </a:lnTo>
                    <a:cubicBezTo>
                      <a:pt x="274" y="1132"/>
                      <a:pt x="286" y="1108"/>
                      <a:pt x="322" y="1072"/>
                    </a:cubicBezTo>
                    <a:cubicBezTo>
                      <a:pt x="346" y="1048"/>
                      <a:pt x="394" y="1024"/>
                      <a:pt x="417" y="1024"/>
                    </a:cubicBezTo>
                    <a:close/>
                    <a:moveTo>
                      <a:pt x="8204" y="1024"/>
                    </a:moveTo>
                    <a:cubicBezTo>
                      <a:pt x="8252" y="1024"/>
                      <a:pt x="8275" y="1048"/>
                      <a:pt x="8311" y="1072"/>
                    </a:cubicBezTo>
                    <a:cubicBezTo>
                      <a:pt x="8335" y="1108"/>
                      <a:pt x="8359" y="1143"/>
                      <a:pt x="8359" y="1179"/>
                    </a:cubicBezTo>
                    <a:lnTo>
                      <a:pt x="8359" y="1822"/>
                    </a:lnTo>
                    <a:lnTo>
                      <a:pt x="8383" y="1822"/>
                    </a:lnTo>
                    <a:cubicBezTo>
                      <a:pt x="8383" y="2417"/>
                      <a:pt x="8252" y="2858"/>
                      <a:pt x="8002" y="3144"/>
                    </a:cubicBezTo>
                    <a:cubicBezTo>
                      <a:pt x="7775" y="3394"/>
                      <a:pt x="7466" y="3525"/>
                      <a:pt x="7144" y="3644"/>
                    </a:cubicBezTo>
                    <a:cubicBezTo>
                      <a:pt x="7002" y="3703"/>
                      <a:pt x="6871" y="3763"/>
                      <a:pt x="6716" y="3834"/>
                    </a:cubicBezTo>
                    <a:cubicBezTo>
                      <a:pt x="6847" y="3394"/>
                      <a:pt x="6930" y="2929"/>
                      <a:pt x="6930" y="2477"/>
                    </a:cubicBezTo>
                    <a:lnTo>
                      <a:pt x="6930" y="1822"/>
                    </a:lnTo>
                    <a:cubicBezTo>
                      <a:pt x="7144" y="1822"/>
                      <a:pt x="7359" y="1715"/>
                      <a:pt x="7478" y="1536"/>
                    </a:cubicBezTo>
                    <a:lnTo>
                      <a:pt x="7597" y="1358"/>
                    </a:lnTo>
                    <a:cubicBezTo>
                      <a:pt x="7728" y="1167"/>
                      <a:pt x="7966" y="1024"/>
                      <a:pt x="8204" y="1024"/>
                    </a:cubicBezTo>
                    <a:close/>
                    <a:moveTo>
                      <a:pt x="6954" y="334"/>
                    </a:moveTo>
                    <a:lnTo>
                      <a:pt x="6954" y="703"/>
                    </a:lnTo>
                    <a:lnTo>
                      <a:pt x="5632" y="703"/>
                    </a:lnTo>
                    <a:cubicBezTo>
                      <a:pt x="5537" y="703"/>
                      <a:pt x="5478" y="774"/>
                      <a:pt x="5478" y="846"/>
                    </a:cubicBezTo>
                    <a:cubicBezTo>
                      <a:pt x="5478" y="929"/>
                      <a:pt x="5561" y="1001"/>
                      <a:pt x="5632" y="1001"/>
                    </a:cubicBezTo>
                    <a:lnTo>
                      <a:pt x="6632" y="1001"/>
                    </a:lnTo>
                    <a:lnTo>
                      <a:pt x="6632" y="2477"/>
                    </a:lnTo>
                    <a:cubicBezTo>
                      <a:pt x="6632" y="3810"/>
                      <a:pt x="5989" y="5072"/>
                      <a:pt x="4906" y="5882"/>
                    </a:cubicBezTo>
                    <a:lnTo>
                      <a:pt x="4799" y="5954"/>
                    </a:lnTo>
                    <a:cubicBezTo>
                      <a:pt x="4763" y="5954"/>
                      <a:pt x="4739" y="5942"/>
                      <a:pt x="4704" y="5942"/>
                    </a:cubicBezTo>
                    <a:lnTo>
                      <a:pt x="3954" y="5942"/>
                    </a:lnTo>
                    <a:cubicBezTo>
                      <a:pt x="3918" y="5942"/>
                      <a:pt x="3894" y="5942"/>
                      <a:pt x="3858" y="5954"/>
                    </a:cubicBezTo>
                    <a:lnTo>
                      <a:pt x="3751" y="5882"/>
                    </a:lnTo>
                    <a:cubicBezTo>
                      <a:pt x="2668" y="5096"/>
                      <a:pt x="2025" y="3810"/>
                      <a:pt x="2025" y="2477"/>
                    </a:cubicBezTo>
                    <a:lnTo>
                      <a:pt x="2025" y="1001"/>
                    </a:lnTo>
                    <a:lnTo>
                      <a:pt x="4918" y="1001"/>
                    </a:lnTo>
                    <a:cubicBezTo>
                      <a:pt x="5001" y="1001"/>
                      <a:pt x="5061" y="929"/>
                      <a:pt x="5061" y="846"/>
                    </a:cubicBezTo>
                    <a:cubicBezTo>
                      <a:pt x="5061" y="774"/>
                      <a:pt x="4989" y="703"/>
                      <a:pt x="4918" y="703"/>
                    </a:cubicBezTo>
                    <a:lnTo>
                      <a:pt x="1715" y="703"/>
                    </a:lnTo>
                    <a:lnTo>
                      <a:pt x="1715" y="334"/>
                    </a:lnTo>
                    <a:close/>
                    <a:moveTo>
                      <a:pt x="4704" y="6263"/>
                    </a:moveTo>
                    <a:cubicBezTo>
                      <a:pt x="4763" y="6263"/>
                      <a:pt x="4811" y="6311"/>
                      <a:pt x="4811" y="6370"/>
                    </a:cubicBezTo>
                    <a:lnTo>
                      <a:pt x="4811" y="6477"/>
                    </a:lnTo>
                    <a:cubicBezTo>
                      <a:pt x="4811" y="6537"/>
                      <a:pt x="4763" y="6585"/>
                      <a:pt x="4704" y="6585"/>
                    </a:cubicBezTo>
                    <a:lnTo>
                      <a:pt x="3954" y="6585"/>
                    </a:lnTo>
                    <a:cubicBezTo>
                      <a:pt x="3882" y="6585"/>
                      <a:pt x="3846" y="6537"/>
                      <a:pt x="3846" y="6477"/>
                    </a:cubicBezTo>
                    <a:lnTo>
                      <a:pt x="3846" y="6370"/>
                    </a:lnTo>
                    <a:cubicBezTo>
                      <a:pt x="3846" y="6311"/>
                      <a:pt x="3882" y="6263"/>
                      <a:pt x="3954" y="6263"/>
                    </a:cubicBezTo>
                    <a:close/>
                    <a:moveTo>
                      <a:pt x="4513" y="6882"/>
                    </a:moveTo>
                    <a:lnTo>
                      <a:pt x="4513" y="8382"/>
                    </a:lnTo>
                    <a:lnTo>
                      <a:pt x="4156" y="8382"/>
                    </a:lnTo>
                    <a:lnTo>
                      <a:pt x="4156" y="6882"/>
                    </a:lnTo>
                    <a:close/>
                    <a:moveTo>
                      <a:pt x="5287" y="8692"/>
                    </a:moveTo>
                    <a:cubicBezTo>
                      <a:pt x="5394" y="8692"/>
                      <a:pt x="5478" y="8787"/>
                      <a:pt x="5478" y="8882"/>
                    </a:cubicBezTo>
                    <a:lnTo>
                      <a:pt x="5478" y="9061"/>
                    </a:lnTo>
                    <a:lnTo>
                      <a:pt x="4108" y="9061"/>
                    </a:lnTo>
                    <a:cubicBezTo>
                      <a:pt x="4025" y="9061"/>
                      <a:pt x="3965" y="9144"/>
                      <a:pt x="3965" y="9216"/>
                    </a:cubicBezTo>
                    <a:cubicBezTo>
                      <a:pt x="3965" y="9287"/>
                      <a:pt x="4037" y="9359"/>
                      <a:pt x="4108" y="9359"/>
                    </a:cubicBezTo>
                    <a:lnTo>
                      <a:pt x="6204" y="9359"/>
                    </a:lnTo>
                    <a:cubicBezTo>
                      <a:pt x="6228" y="9359"/>
                      <a:pt x="6240" y="9383"/>
                      <a:pt x="6251" y="9394"/>
                    </a:cubicBezTo>
                    <a:lnTo>
                      <a:pt x="6406" y="10133"/>
                    </a:lnTo>
                    <a:cubicBezTo>
                      <a:pt x="6406" y="10156"/>
                      <a:pt x="6406" y="10168"/>
                      <a:pt x="6382" y="10168"/>
                    </a:cubicBezTo>
                    <a:cubicBezTo>
                      <a:pt x="6382" y="10168"/>
                      <a:pt x="6370" y="10180"/>
                      <a:pt x="6359" y="10180"/>
                    </a:cubicBezTo>
                    <a:lnTo>
                      <a:pt x="2299" y="10180"/>
                    </a:lnTo>
                    <a:cubicBezTo>
                      <a:pt x="2287" y="10180"/>
                      <a:pt x="2263" y="10168"/>
                      <a:pt x="2263" y="10168"/>
                    </a:cubicBezTo>
                    <a:cubicBezTo>
                      <a:pt x="2263" y="10168"/>
                      <a:pt x="2251" y="10145"/>
                      <a:pt x="2251" y="10133"/>
                    </a:cubicBezTo>
                    <a:lnTo>
                      <a:pt x="2394" y="9394"/>
                    </a:lnTo>
                    <a:cubicBezTo>
                      <a:pt x="2394" y="9371"/>
                      <a:pt x="2418" y="9359"/>
                      <a:pt x="2441" y="9359"/>
                    </a:cubicBezTo>
                    <a:lnTo>
                      <a:pt x="3394" y="9359"/>
                    </a:lnTo>
                    <a:cubicBezTo>
                      <a:pt x="3489" y="9359"/>
                      <a:pt x="3549" y="9287"/>
                      <a:pt x="3549" y="9216"/>
                    </a:cubicBezTo>
                    <a:cubicBezTo>
                      <a:pt x="3549" y="9144"/>
                      <a:pt x="3477" y="9061"/>
                      <a:pt x="3394" y="9061"/>
                    </a:cubicBezTo>
                    <a:lnTo>
                      <a:pt x="3192" y="9061"/>
                    </a:lnTo>
                    <a:lnTo>
                      <a:pt x="3192" y="8882"/>
                    </a:lnTo>
                    <a:cubicBezTo>
                      <a:pt x="3192" y="8787"/>
                      <a:pt x="3275" y="8692"/>
                      <a:pt x="3382" y="8692"/>
                    </a:cubicBezTo>
                    <a:close/>
                    <a:moveTo>
                      <a:pt x="1715" y="0"/>
                    </a:moveTo>
                    <a:cubicBezTo>
                      <a:pt x="1548" y="0"/>
                      <a:pt x="1417" y="131"/>
                      <a:pt x="1417" y="298"/>
                    </a:cubicBezTo>
                    <a:lnTo>
                      <a:pt x="1417" y="703"/>
                    </a:lnTo>
                    <a:cubicBezTo>
                      <a:pt x="1417" y="870"/>
                      <a:pt x="1548" y="1001"/>
                      <a:pt x="1715" y="1001"/>
                    </a:cubicBezTo>
                    <a:lnTo>
                      <a:pt x="1751" y="1001"/>
                    </a:lnTo>
                    <a:lnTo>
                      <a:pt x="1751" y="1501"/>
                    </a:lnTo>
                    <a:cubicBezTo>
                      <a:pt x="1632" y="1501"/>
                      <a:pt x="1525" y="1441"/>
                      <a:pt x="1453" y="1334"/>
                    </a:cubicBezTo>
                    <a:lnTo>
                      <a:pt x="1334" y="1155"/>
                    </a:lnTo>
                    <a:cubicBezTo>
                      <a:pt x="1132" y="881"/>
                      <a:pt x="810" y="715"/>
                      <a:pt x="465" y="703"/>
                    </a:cubicBezTo>
                    <a:cubicBezTo>
                      <a:pt x="346" y="703"/>
                      <a:pt x="227" y="739"/>
                      <a:pt x="144" y="834"/>
                    </a:cubicBezTo>
                    <a:cubicBezTo>
                      <a:pt x="48" y="917"/>
                      <a:pt x="1" y="1036"/>
                      <a:pt x="1" y="1155"/>
                    </a:cubicBezTo>
                    <a:lnTo>
                      <a:pt x="1" y="1798"/>
                    </a:lnTo>
                    <a:cubicBezTo>
                      <a:pt x="1" y="3334"/>
                      <a:pt x="798" y="3656"/>
                      <a:pt x="1429" y="3918"/>
                    </a:cubicBezTo>
                    <a:cubicBezTo>
                      <a:pt x="1787" y="4060"/>
                      <a:pt x="2096" y="4180"/>
                      <a:pt x="2251" y="4489"/>
                    </a:cubicBezTo>
                    <a:cubicBezTo>
                      <a:pt x="2299" y="4584"/>
                      <a:pt x="2287" y="4656"/>
                      <a:pt x="2215" y="4715"/>
                    </a:cubicBezTo>
                    <a:cubicBezTo>
                      <a:pt x="2164" y="4767"/>
                      <a:pt x="2075" y="4806"/>
                      <a:pt x="1994" y="4806"/>
                    </a:cubicBezTo>
                    <a:cubicBezTo>
                      <a:pt x="1963" y="4806"/>
                      <a:pt x="1932" y="4800"/>
                      <a:pt x="1906" y="4787"/>
                    </a:cubicBezTo>
                    <a:cubicBezTo>
                      <a:pt x="1798" y="4751"/>
                      <a:pt x="1775" y="4608"/>
                      <a:pt x="1787" y="4489"/>
                    </a:cubicBezTo>
                    <a:cubicBezTo>
                      <a:pt x="1787" y="4406"/>
                      <a:pt x="1727" y="4334"/>
                      <a:pt x="1644" y="4334"/>
                    </a:cubicBezTo>
                    <a:cubicBezTo>
                      <a:pt x="1548" y="4334"/>
                      <a:pt x="1477" y="4394"/>
                      <a:pt x="1477" y="4477"/>
                    </a:cubicBezTo>
                    <a:cubicBezTo>
                      <a:pt x="1477" y="4608"/>
                      <a:pt x="1489" y="4942"/>
                      <a:pt x="1787" y="5072"/>
                    </a:cubicBezTo>
                    <a:cubicBezTo>
                      <a:pt x="1846" y="5108"/>
                      <a:pt x="1929" y="5120"/>
                      <a:pt x="2001" y="5120"/>
                    </a:cubicBezTo>
                    <a:cubicBezTo>
                      <a:pt x="2168" y="5120"/>
                      <a:pt x="2322" y="5061"/>
                      <a:pt x="2441" y="4930"/>
                    </a:cubicBezTo>
                    <a:cubicBezTo>
                      <a:pt x="2465" y="4906"/>
                      <a:pt x="2477" y="4894"/>
                      <a:pt x="2477" y="4882"/>
                    </a:cubicBezTo>
                    <a:cubicBezTo>
                      <a:pt x="2775" y="5346"/>
                      <a:pt x="3156" y="5763"/>
                      <a:pt x="3608" y="6096"/>
                    </a:cubicBezTo>
                    <a:lnTo>
                      <a:pt x="3632" y="6120"/>
                    </a:lnTo>
                    <a:cubicBezTo>
                      <a:pt x="3596" y="6180"/>
                      <a:pt x="3573" y="6251"/>
                      <a:pt x="3573" y="6323"/>
                    </a:cubicBezTo>
                    <a:lnTo>
                      <a:pt x="3573" y="6430"/>
                    </a:lnTo>
                    <a:cubicBezTo>
                      <a:pt x="3573" y="6620"/>
                      <a:pt x="3715" y="6775"/>
                      <a:pt x="3870" y="6835"/>
                    </a:cubicBezTo>
                    <a:lnTo>
                      <a:pt x="3870" y="8347"/>
                    </a:lnTo>
                    <a:lnTo>
                      <a:pt x="3394" y="8347"/>
                    </a:lnTo>
                    <a:cubicBezTo>
                      <a:pt x="3108" y="8347"/>
                      <a:pt x="2894" y="8573"/>
                      <a:pt x="2894" y="8859"/>
                    </a:cubicBezTo>
                    <a:lnTo>
                      <a:pt x="2894" y="9037"/>
                    </a:lnTo>
                    <a:lnTo>
                      <a:pt x="2453" y="9037"/>
                    </a:lnTo>
                    <a:cubicBezTo>
                      <a:pt x="2299" y="9037"/>
                      <a:pt x="2144" y="9156"/>
                      <a:pt x="2120" y="9311"/>
                    </a:cubicBezTo>
                    <a:lnTo>
                      <a:pt x="1965" y="10061"/>
                    </a:lnTo>
                    <a:cubicBezTo>
                      <a:pt x="1953" y="10168"/>
                      <a:pt x="1965" y="10264"/>
                      <a:pt x="2037" y="10347"/>
                    </a:cubicBezTo>
                    <a:cubicBezTo>
                      <a:pt x="2096" y="10418"/>
                      <a:pt x="2203" y="10466"/>
                      <a:pt x="2310" y="10466"/>
                    </a:cubicBezTo>
                    <a:lnTo>
                      <a:pt x="6370" y="10466"/>
                    </a:lnTo>
                    <a:cubicBezTo>
                      <a:pt x="6478" y="10466"/>
                      <a:pt x="6585" y="10418"/>
                      <a:pt x="6644" y="10347"/>
                    </a:cubicBezTo>
                    <a:cubicBezTo>
                      <a:pt x="6704" y="10264"/>
                      <a:pt x="6728" y="10168"/>
                      <a:pt x="6716" y="10061"/>
                    </a:cubicBezTo>
                    <a:lnTo>
                      <a:pt x="6561" y="9311"/>
                    </a:lnTo>
                    <a:cubicBezTo>
                      <a:pt x="6537" y="9156"/>
                      <a:pt x="6382" y="9037"/>
                      <a:pt x="6228" y="9037"/>
                    </a:cubicBezTo>
                    <a:lnTo>
                      <a:pt x="5787" y="9037"/>
                    </a:lnTo>
                    <a:lnTo>
                      <a:pt x="5787" y="8859"/>
                    </a:lnTo>
                    <a:cubicBezTo>
                      <a:pt x="5787" y="8573"/>
                      <a:pt x="5573" y="8347"/>
                      <a:pt x="5287" y="8347"/>
                    </a:cubicBezTo>
                    <a:lnTo>
                      <a:pt x="4811" y="8347"/>
                    </a:lnTo>
                    <a:lnTo>
                      <a:pt x="4811" y="6835"/>
                    </a:lnTo>
                    <a:cubicBezTo>
                      <a:pt x="4989" y="6787"/>
                      <a:pt x="5108" y="6620"/>
                      <a:pt x="5108" y="6430"/>
                    </a:cubicBezTo>
                    <a:lnTo>
                      <a:pt x="5108" y="6323"/>
                    </a:lnTo>
                    <a:cubicBezTo>
                      <a:pt x="5108" y="6251"/>
                      <a:pt x="5073" y="6180"/>
                      <a:pt x="5049" y="6120"/>
                    </a:cubicBezTo>
                    <a:lnTo>
                      <a:pt x="5073" y="6096"/>
                    </a:lnTo>
                    <a:cubicBezTo>
                      <a:pt x="5537" y="5763"/>
                      <a:pt x="5906" y="5358"/>
                      <a:pt x="6204" y="4882"/>
                    </a:cubicBezTo>
                    <a:cubicBezTo>
                      <a:pt x="6228" y="4894"/>
                      <a:pt x="6228" y="4906"/>
                      <a:pt x="6240" y="4930"/>
                    </a:cubicBezTo>
                    <a:cubicBezTo>
                      <a:pt x="6359" y="5049"/>
                      <a:pt x="6525" y="5120"/>
                      <a:pt x="6680" y="5120"/>
                    </a:cubicBezTo>
                    <a:cubicBezTo>
                      <a:pt x="6763" y="5120"/>
                      <a:pt x="6835" y="5108"/>
                      <a:pt x="6894" y="5072"/>
                    </a:cubicBezTo>
                    <a:cubicBezTo>
                      <a:pt x="7192" y="4942"/>
                      <a:pt x="7204" y="4608"/>
                      <a:pt x="7204" y="4477"/>
                    </a:cubicBezTo>
                    <a:cubicBezTo>
                      <a:pt x="7204" y="4394"/>
                      <a:pt x="7132" y="4334"/>
                      <a:pt x="7037" y="4334"/>
                    </a:cubicBezTo>
                    <a:cubicBezTo>
                      <a:pt x="6954" y="4334"/>
                      <a:pt x="6894" y="4406"/>
                      <a:pt x="6894" y="4489"/>
                    </a:cubicBezTo>
                    <a:cubicBezTo>
                      <a:pt x="6894" y="4596"/>
                      <a:pt x="6882" y="4727"/>
                      <a:pt x="6775" y="4787"/>
                    </a:cubicBezTo>
                    <a:cubicBezTo>
                      <a:pt x="6749" y="4800"/>
                      <a:pt x="6718" y="4806"/>
                      <a:pt x="6687" y="4806"/>
                    </a:cubicBezTo>
                    <a:cubicBezTo>
                      <a:pt x="6606" y="4806"/>
                      <a:pt x="6517" y="4767"/>
                      <a:pt x="6466" y="4715"/>
                    </a:cubicBezTo>
                    <a:cubicBezTo>
                      <a:pt x="6406" y="4656"/>
                      <a:pt x="6382" y="4584"/>
                      <a:pt x="6430" y="4489"/>
                    </a:cubicBezTo>
                    <a:cubicBezTo>
                      <a:pt x="6585" y="4191"/>
                      <a:pt x="6894" y="4060"/>
                      <a:pt x="7252" y="3918"/>
                    </a:cubicBezTo>
                    <a:cubicBezTo>
                      <a:pt x="7894" y="3656"/>
                      <a:pt x="8680" y="3334"/>
                      <a:pt x="8680" y="1798"/>
                    </a:cubicBezTo>
                    <a:lnTo>
                      <a:pt x="8680" y="1155"/>
                    </a:lnTo>
                    <a:cubicBezTo>
                      <a:pt x="8692" y="1048"/>
                      <a:pt x="8633" y="941"/>
                      <a:pt x="8561" y="846"/>
                    </a:cubicBezTo>
                    <a:cubicBezTo>
                      <a:pt x="8478" y="762"/>
                      <a:pt x="8347" y="715"/>
                      <a:pt x="8240" y="715"/>
                    </a:cubicBezTo>
                    <a:cubicBezTo>
                      <a:pt x="7894" y="715"/>
                      <a:pt x="7561" y="881"/>
                      <a:pt x="7371" y="1179"/>
                    </a:cubicBezTo>
                    <a:lnTo>
                      <a:pt x="7252" y="1358"/>
                    </a:lnTo>
                    <a:cubicBezTo>
                      <a:pt x="7180" y="1465"/>
                      <a:pt x="7073" y="1524"/>
                      <a:pt x="6954" y="1524"/>
                    </a:cubicBezTo>
                    <a:lnTo>
                      <a:pt x="6954" y="1012"/>
                    </a:lnTo>
                    <a:lnTo>
                      <a:pt x="6990" y="1012"/>
                    </a:lnTo>
                    <a:cubicBezTo>
                      <a:pt x="7144" y="1012"/>
                      <a:pt x="7287" y="881"/>
                      <a:pt x="7287" y="715"/>
                    </a:cubicBezTo>
                    <a:lnTo>
                      <a:pt x="7287" y="298"/>
                    </a:lnTo>
                    <a:cubicBezTo>
                      <a:pt x="7287" y="131"/>
                      <a:pt x="7144" y="0"/>
                      <a:pt x="6990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9525">
                <a:solidFill>
                  <a:srgbClr val="00b0f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3" name="CustomShape 26"/>
              <p:cNvSpPr/>
              <p:nvPr/>
            </p:nvSpPr>
            <p:spPr>
              <a:xfrm>
                <a:off x="5956920" y="3327840"/>
                <a:ext cx="140040" cy="92520"/>
              </a:xfrm>
              <a:custGeom>
                <a:avLst/>
                <a:gdLst/>
                <a:ahLst/>
                <a:rect l="l" t="t" r="r" b="b"/>
                <a:pathLst>
                  <a:path w="2739" h="2610">
                    <a:moveTo>
                      <a:pt x="1334" y="476"/>
                    </a:moveTo>
                    <a:lnTo>
                      <a:pt x="1572" y="953"/>
                    </a:lnTo>
                    <a:cubicBezTo>
                      <a:pt x="1608" y="1012"/>
                      <a:pt x="1655" y="1036"/>
                      <a:pt x="1715" y="1048"/>
                    </a:cubicBezTo>
                    <a:lnTo>
                      <a:pt x="2251" y="1131"/>
                    </a:lnTo>
                    <a:lnTo>
                      <a:pt x="1893" y="1500"/>
                    </a:lnTo>
                    <a:cubicBezTo>
                      <a:pt x="1846" y="1548"/>
                      <a:pt x="1834" y="1607"/>
                      <a:pt x="1834" y="1667"/>
                    </a:cubicBezTo>
                    <a:lnTo>
                      <a:pt x="1917" y="2203"/>
                    </a:lnTo>
                    <a:lnTo>
                      <a:pt x="1441" y="1941"/>
                    </a:lnTo>
                    <a:cubicBezTo>
                      <a:pt x="1417" y="1929"/>
                      <a:pt x="1381" y="1929"/>
                      <a:pt x="1358" y="1929"/>
                    </a:cubicBezTo>
                    <a:cubicBezTo>
                      <a:pt x="1322" y="1929"/>
                      <a:pt x="1298" y="1929"/>
                      <a:pt x="1262" y="1941"/>
                    </a:cubicBezTo>
                    <a:lnTo>
                      <a:pt x="786" y="2203"/>
                    </a:lnTo>
                    <a:lnTo>
                      <a:pt x="786" y="2203"/>
                    </a:lnTo>
                    <a:lnTo>
                      <a:pt x="881" y="1667"/>
                    </a:lnTo>
                    <a:cubicBezTo>
                      <a:pt x="893" y="1607"/>
                      <a:pt x="869" y="1548"/>
                      <a:pt x="822" y="1500"/>
                    </a:cubicBezTo>
                    <a:lnTo>
                      <a:pt x="429" y="1131"/>
                    </a:lnTo>
                    <a:lnTo>
                      <a:pt x="965" y="1048"/>
                    </a:lnTo>
                    <a:cubicBezTo>
                      <a:pt x="1024" y="1036"/>
                      <a:pt x="1084" y="1012"/>
                      <a:pt x="1108" y="953"/>
                    </a:cubicBezTo>
                    <a:lnTo>
                      <a:pt x="1334" y="476"/>
                    </a:lnTo>
                    <a:close/>
                    <a:moveTo>
                      <a:pt x="1370" y="0"/>
                    </a:moveTo>
                    <a:cubicBezTo>
                      <a:pt x="1298" y="0"/>
                      <a:pt x="1239" y="36"/>
                      <a:pt x="1203" y="95"/>
                    </a:cubicBezTo>
                    <a:lnTo>
                      <a:pt x="881" y="750"/>
                    </a:lnTo>
                    <a:lnTo>
                      <a:pt x="167" y="857"/>
                    </a:lnTo>
                    <a:cubicBezTo>
                      <a:pt x="96" y="869"/>
                      <a:pt x="36" y="917"/>
                      <a:pt x="12" y="976"/>
                    </a:cubicBezTo>
                    <a:cubicBezTo>
                      <a:pt x="0" y="1048"/>
                      <a:pt x="12" y="1107"/>
                      <a:pt x="60" y="1167"/>
                    </a:cubicBezTo>
                    <a:lnTo>
                      <a:pt x="584" y="1679"/>
                    </a:lnTo>
                    <a:lnTo>
                      <a:pt x="465" y="2393"/>
                    </a:lnTo>
                    <a:cubicBezTo>
                      <a:pt x="453" y="2465"/>
                      <a:pt x="477" y="2524"/>
                      <a:pt x="536" y="2572"/>
                    </a:cubicBezTo>
                    <a:cubicBezTo>
                      <a:pt x="568" y="2597"/>
                      <a:pt x="603" y="2609"/>
                      <a:pt x="638" y="2609"/>
                    </a:cubicBezTo>
                    <a:cubicBezTo>
                      <a:pt x="669" y="2609"/>
                      <a:pt x="699" y="2600"/>
                      <a:pt x="727" y="2584"/>
                    </a:cubicBezTo>
                    <a:lnTo>
                      <a:pt x="1370" y="2238"/>
                    </a:lnTo>
                    <a:lnTo>
                      <a:pt x="2012" y="2584"/>
                    </a:lnTo>
                    <a:cubicBezTo>
                      <a:pt x="2036" y="2596"/>
                      <a:pt x="2072" y="2596"/>
                      <a:pt x="2096" y="2596"/>
                    </a:cubicBezTo>
                    <a:cubicBezTo>
                      <a:pt x="2143" y="2596"/>
                      <a:pt x="2179" y="2584"/>
                      <a:pt x="2203" y="2572"/>
                    </a:cubicBezTo>
                    <a:cubicBezTo>
                      <a:pt x="2262" y="2524"/>
                      <a:pt x="2298" y="2465"/>
                      <a:pt x="2274" y="2393"/>
                    </a:cubicBezTo>
                    <a:lnTo>
                      <a:pt x="2155" y="1679"/>
                    </a:lnTo>
                    <a:lnTo>
                      <a:pt x="2679" y="1167"/>
                    </a:lnTo>
                    <a:cubicBezTo>
                      <a:pt x="2727" y="1107"/>
                      <a:pt x="2739" y="1048"/>
                      <a:pt x="2727" y="976"/>
                    </a:cubicBezTo>
                    <a:cubicBezTo>
                      <a:pt x="2715" y="905"/>
                      <a:pt x="2655" y="857"/>
                      <a:pt x="2572" y="857"/>
                    </a:cubicBezTo>
                    <a:lnTo>
                      <a:pt x="1858" y="750"/>
                    </a:lnTo>
                    <a:lnTo>
                      <a:pt x="1536" y="95"/>
                    </a:lnTo>
                    <a:cubicBezTo>
                      <a:pt x="1500" y="36"/>
                      <a:pt x="1441" y="0"/>
                      <a:pt x="1370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9525">
                <a:solidFill>
                  <a:srgbClr val="00b0f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244" name="Google Shape;140;p5" descr=""/>
            <p:cNvPicPr/>
            <p:nvPr/>
          </p:nvPicPr>
          <p:blipFill>
            <a:blip r:embed="rId2"/>
            <a:stretch/>
          </p:blipFill>
          <p:spPr>
            <a:xfrm>
              <a:off x="3837960" y="3262680"/>
              <a:ext cx="1680120" cy="1465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5" name="CustomShape 27"/>
            <p:cNvSpPr/>
            <p:nvPr/>
          </p:nvSpPr>
          <p:spPr>
            <a:xfrm>
              <a:off x="3518280" y="2898360"/>
              <a:ext cx="2195640" cy="33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rgbClr val="777777"/>
                  </a:solidFill>
                  <a:latin typeface="Arial"/>
                  <a:ea typeface="Arial"/>
                </a:rPr>
                <a:t>SPORT et LOISIR</a:t>
              </a:r>
              <a:endParaRPr b="0" lang="fr-FR" sz="16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0" y="948240"/>
            <a:ext cx="9143280" cy="1899000"/>
          </a:xfrm>
          <a:prstGeom prst="rect">
            <a:avLst/>
          </a:prstGeom>
          <a:solidFill>
            <a:srgbClr val="f2f2f2"/>
          </a:solidFill>
          <a:ln w="25400">
            <a:solidFill>
              <a:srgbClr val="f2f2f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2"/>
          <p:cNvSpPr/>
          <p:nvPr/>
        </p:nvSpPr>
        <p:spPr>
          <a:xfrm>
            <a:off x="152640" y="352440"/>
            <a:ext cx="349740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Situation aérodrome </a:t>
            </a:r>
            <a:endParaRPr b="0" lang="fr-FR" sz="2800" spc="-1" strike="noStrike">
              <a:latin typeface="Arial"/>
            </a:endParaRPr>
          </a:p>
        </p:txBody>
      </p:sp>
      <p:grpSp>
        <p:nvGrpSpPr>
          <p:cNvPr id="248" name="Group 3"/>
          <p:cNvGrpSpPr/>
          <p:nvPr/>
        </p:nvGrpSpPr>
        <p:grpSpPr>
          <a:xfrm>
            <a:off x="4974120" y="3454200"/>
            <a:ext cx="1447920" cy="1398960"/>
            <a:chOff x="4974120" y="3454200"/>
            <a:chExt cx="1447920" cy="1398960"/>
          </a:xfrm>
        </p:grpSpPr>
        <p:pic>
          <p:nvPicPr>
            <p:cNvPr id="249" name="Google Shape;149;p6" descr="L&amp;#39;Occitanie est pleinement engagée dans le plan de relance des territoires.  | La préfecture et les services de l&amp;#39;État en région Occitanie"/>
            <p:cNvPicPr/>
            <p:nvPr/>
          </p:nvPicPr>
          <p:blipFill>
            <a:blip r:embed="rId1"/>
            <a:srcRect l="6943" t="0" r="17540" b="13601"/>
            <a:stretch/>
          </p:blipFill>
          <p:spPr>
            <a:xfrm>
              <a:off x="4974120" y="3454200"/>
              <a:ext cx="1447560" cy="135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0" name="CustomShape 4"/>
            <p:cNvSpPr/>
            <p:nvPr/>
          </p:nvSpPr>
          <p:spPr>
            <a:xfrm>
              <a:off x="6213240" y="4703400"/>
              <a:ext cx="208800" cy="14976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>
              <a:solidFill>
                <a:schemeClr val="lt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51" name="Google Shape;151;p6" descr=""/>
          <p:cNvPicPr/>
          <p:nvPr/>
        </p:nvPicPr>
        <p:blipFill>
          <a:blip r:embed="rId2"/>
          <a:stretch/>
        </p:blipFill>
        <p:spPr>
          <a:xfrm>
            <a:off x="7315200" y="4431960"/>
            <a:ext cx="1737000" cy="600840"/>
          </a:xfrm>
          <a:prstGeom prst="rect">
            <a:avLst/>
          </a:prstGeom>
          <a:ln w="0">
            <a:noFill/>
          </a:ln>
        </p:spPr>
      </p:pic>
      <p:sp>
        <p:nvSpPr>
          <p:cNvPr id="252" name="CustomShape 5"/>
          <p:cNvSpPr/>
          <p:nvPr/>
        </p:nvSpPr>
        <p:spPr>
          <a:xfrm>
            <a:off x="78120" y="3202200"/>
            <a:ext cx="3075480" cy="25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100" spc="-1" strike="noStrike">
                <a:solidFill>
                  <a:srgbClr val="3b3b3b"/>
                </a:solidFill>
                <a:latin typeface="Arial"/>
                <a:ea typeface="Arial"/>
              </a:rPr>
              <a:t>Un aérodrome avec plus de 100 ans d’histoire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253" name="CustomShape 6"/>
          <p:cNvSpPr/>
          <p:nvPr/>
        </p:nvSpPr>
        <p:spPr>
          <a:xfrm>
            <a:off x="3333960" y="1065240"/>
            <a:ext cx="5590440" cy="283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marL="457200" indent="-342360">
              <a:lnSpc>
                <a:spcPct val="100000"/>
              </a:lnSpc>
              <a:buClr>
                <a:srgbClr val="000000"/>
              </a:buClr>
              <a:buFont typeface="Noto Sans Symbols"/>
              <a:buChar char=""/>
            </a:pPr>
            <a:r>
              <a:rPr b="0" lang="fr-FR" sz="1200" spc="-1" strike="noStrike">
                <a:solidFill>
                  <a:srgbClr val="262626"/>
                </a:solidFill>
                <a:latin typeface="Arial"/>
                <a:ea typeface="Arial"/>
              </a:rPr>
              <a:t>Au cœur de la principale région aéronautique Européenne </a:t>
            </a:r>
            <a:endParaRPr b="0" lang="fr-FR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tabLst>
                <a:tab algn="l" pos="0"/>
              </a:tabLst>
            </a:pPr>
            <a:endParaRPr b="0" lang="fr-FR" sz="12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000000"/>
              </a:buClr>
              <a:buFont typeface="Noto Sans Symbols"/>
              <a:buChar char=""/>
              <a:tabLst>
                <a:tab algn="l" pos="0"/>
              </a:tabLst>
            </a:pPr>
            <a:r>
              <a:rPr b="0" lang="fr-FR" sz="1200" spc="-1" strike="noStrike">
                <a:solidFill>
                  <a:srgbClr val="262626"/>
                </a:solidFill>
                <a:latin typeface="Arial"/>
                <a:ea typeface="Arial"/>
              </a:rPr>
              <a:t>Département du Tarn </a:t>
            </a:r>
            <a:endParaRPr b="0" lang="fr-FR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tabLst>
                <a:tab algn="l" pos="0"/>
              </a:tabLst>
            </a:pPr>
            <a:endParaRPr b="0" lang="fr-FR" sz="12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000000"/>
              </a:buClr>
              <a:buFont typeface="Noto Sans Symbols"/>
              <a:buChar char=""/>
              <a:tabLst>
                <a:tab algn="l" pos="0"/>
              </a:tabLst>
            </a:pPr>
            <a:r>
              <a:rPr b="0" lang="fr-FR" sz="1200" spc="-1" strike="noStrike">
                <a:solidFill>
                  <a:srgbClr val="262626"/>
                </a:solidFill>
                <a:latin typeface="Arial"/>
                <a:ea typeface="Arial"/>
              </a:rPr>
              <a:t>Site aux multi-activités : entreprises, associations (Planeur, Avion, ULM), usagers privés.</a:t>
            </a:r>
            <a:endParaRPr b="0" lang="fr-FR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tabLst>
                <a:tab algn="l" pos="0"/>
              </a:tabLst>
            </a:pPr>
            <a:endParaRPr b="0" lang="fr-FR" sz="12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000000"/>
              </a:buClr>
              <a:buFont typeface="Noto Sans Symbols"/>
              <a:buChar char=""/>
              <a:tabLst>
                <a:tab algn="l" pos="0"/>
              </a:tabLst>
            </a:pPr>
            <a:r>
              <a:rPr b="0" lang="fr-FR" sz="1200" spc="-1" strike="noStrike">
                <a:solidFill>
                  <a:srgbClr val="262626"/>
                </a:solidFill>
                <a:latin typeface="Arial"/>
                <a:ea typeface="Arial"/>
              </a:rPr>
              <a:t>Zone de revitalisation rurale</a:t>
            </a:r>
            <a:endParaRPr b="0" lang="fr-FR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tabLst>
                <a:tab algn="l" pos="0"/>
              </a:tabLst>
            </a:pPr>
            <a:endParaRPr b="0" lang="fr-FR" sz="12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000000"/>
              </a:buClr>
              <a:buFont typeface="Noto Sans Symbols"/>
              <a:buChar char=""/>
              <a:tabLst>
                <a:tab algn="l" pos="0"/>
              </a:tabLst>
            </a:pPr>
            <a:r>
              <a:rPr b="0" lang="fr-FR" sz="1200" spc="-1" strike="noStrike">
                <a:solidFill>
                  <a:srgbClr val="262626"/>
                </a:solidFill>
                <a:latin typeface="Arial"/>
                <a:ea typeface="Arial"/>
              </a:rPr>
              <a:t>Un patrimoine unique </a:t>
            </a:r>
            <a:endParaRPr b="0" lang="fr-FR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tabLst>
                <a:tab algn="l" pos="0"/>
              </a:tabLst>
            </a:pPr>
            <a:endParaRPr b="0" lang="fr-FR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000000"/>
                </a:solidFill>
                <a:latin typeface="Arial"/>
                <a:ea typeface="Arial"/>
              </a:rPr>
              <a:t>Usagers principaux : </a:t>
            </a:r>
            <a:br/>
            <a:r>
              <a:rPr b="0" lang="fr-FR" sz="1200" spc="-1" strike="noStrike">
                <a:solidFill>
                  <a:srgbClr val="000000"/>
                </a:solidFill>
                <a:latin typeface="Arial"/>
                <a:ea typeface="Arial"/>
              </a:rPr>
              <a:t>Association Tarnaise de Vol à Voile, Aéroclub de Graulhet, Aerotec, Réplic’Air, Helibase, ATUlm,.</a:t>
            </a:r>
            <a:endParaRPr b="0" lang="fr-FR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tabLst>
                <a:tab algn="l" pos="0"/>
              </a:tabLst>
            </a:pPr>
            <a:endParaRPr b="0" lang="fr-FR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tabLst>
                <a:tab algn="l" pos="0"/>
              </a:tabLst>
            </a:pPr>
            <a:endParaRPr b="0" lang="fr-FR" sz="1200" spc="-1" strike="noStrike">
              <a:latin typeface="Arial"/>
            </a:endParaRPr>
          </a:p>
        </p:txBody>
      </p:sp>
      <p:pic>
        <p:nvPicPr>
          <p:cNvPr id="254" name="Google Shape;154;p6" descr="Permalien à:Slider 6"/>
          <p:cNvPicPr/>
          <p:nvPr/>
        </p:nvPicPr>
        <p:blipFill>
          <a:blip r:embed="rId3"/>
          <a:srcRect l="12298" t="0" r="0" b="0"/>
          <a:stretch/>
        </p:blipFill>
        <p:spPr>
          <a:xfrm>
            <a:off x="0" y="924840"/>
            <a:ext cx="3404160" cy="218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203760" y="378000"/>
            <a:ext cx="445500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L’aérodrome de Graulhet 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360720" y="3196800"/>
            <a:ext cx="350352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92d050"/>
                </a:solidFill>
                <a:latin typeface="Avenir"/>
                <a:ea typeface="Avenir"/>
              </a:rPr>
              <a:t>&gt;</a:t>
            </a:r>
            <a:r>
              <a:rPr b="0" lang="fr-FR" sz="1200" spc="-1" strike="noStrike">
                <a:solidFill>
                  <a:srgbClr val="333333"/>
                </a:solidFill>
                <a:latin typeface="Avenir"/>
                <a:ea typeface="Avenir"/>
              </a:rPr>
              <a:t> 43,6 ha dont 37,5 ha d’espaces verts</a:t>
            </a:r>
            <a:endParaRPr b="0" lang="fr-FR" sz="1200" spc="-1" strike="noStrike">
              <a:latin typeface="Arial"/>
            </a:endParaRPr>
          </a:p>
        </p:txBody>
      </p:sp>
      <p:grpSp>
        <p:nvGrpSpPr>
          <p:cNvPr id="257" name="Group 3"/>
          <p:cNvGrpSpPr/>
          <p:nvPr/>
        </p:nvGrpSpPr>
        <p:grpSpPr>
          <a:xfrm>
            <a:off x="360720" y="1175040"/>
            <a:ext cx="8422200" cy="3639240"/>
            <a:chOff x="360720" y="1175040"/>
            <a:chExt cx="8422200" cy="3639240"/>
          </a:xfrm>
        </p:grpSpPr>
        <p:sp>
          <p:nvSpPr>
            <p:cNvPr id="258" name="CustomShape 4"/>
            <p:cNvSpPr/>
            <p:nvPr/>
          </p:nvSpPr>
          <p:spPr>
            <a:xfrm>
              <a:off x="360720" y="2836080"/>
              <a:ext cx="8422200" cy="197820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85840" indent="-196200">
                <a:lnSpc>
                  <a:spcPct val="100000"/>
                </a:lnSpc>
                <a:tabLst>
                  <a:tab algn="l" pos="0"/>
                </a:tabLst>
              </a:pPr>
              <a:endParaRPr b="0" lang="fr-FR" sz="1800" spc="-1" strike="noStrike">
                <a:latin typeface="Arial"/>
              </a:endParaRPr>
            </a:p>
            <a:p>
              <a:pPr marL="285840" indent="-196200">
                <a:lnSpc>
                  <a:spcPct val="100000"/>
                </a:lnSpc>
                <a:tabLst>
                  <a:tab algn="l" pos="0"/>
                </a:tabLst>
              </a:pPr>
              <a:endParaRPr b="0" lang="fr-FR" sz="1800" spc="-1" strike="noStrike">
                <a:latin typeface="Arial"/>
              </a:endParaRPr>
            </a:p>
            <a:p>
              <a:pPr marL="285840" indent="-196200">
                <a:lnSpc>
                  <a:spcPct val="100000"/>
                </a:lnSpc>
                <a:tabLst>
                  <a:tab algn="l" pos="0"/>
                </a:tabLst>
              </a:pPr>
              <a:endParaRPr b="0" lang="fr-FR" sz="1800" spc="-1" strike="noStrike">
                <a:latin typeface="Arial"/>
              </a:endParaRPr>
            </a:p>
            <a:p>
              <a:pPr marL="285840" indent="-196200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À ce jour : </a:t>
              </a:r>
              <a:endParaRPr b="0" lang="fr-FR" sz="14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Partenariat AeroBiodiversité via Aéroclub</a:t>
              </a:r>
              <a:endParaRPr b="0" lang="fr-FR" sz="14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Présence d’un apiculteur </a:t>
              </a:r>
              <a:endParaRPr b="0" lang="fr-FR" sz="14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Panneaux Photovoltaïques sur le hangar de Réplic’air </a:t>
              </a:r>
              <a:endParaRPr b="0" lang="fr-FR" sz="1400" spc="-1" strike="noStrike">
                <a:latin typeface="Arial"/>
              </a:endParaRPr>
            </a:p>
            <a:p>
              <a:pPr marL="285840" indent="-28512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  <a:tabLst>
                  <a:tab algn="l" pos="0"/>
                </a:tabLst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Un lien entre passé (Réplicair) et avenir </a:t>
              </a:r>
              <a:endParaRPr b="0" lang="fr-FR" sz="1400" spc="-1" strike="noStrike">
                <a:latin typeface="Arial"/>
              </a:endParaRPr>
            </a:p>
          </p:txBody>
        </p:sp>
        <p:pic>
          <p:nvPicPr>
            <p:cNvPr id="259" name="Google Shape;163;p7" descr="IMG_6628"/>
            <p:cNvPicPr/>
            <p:nvPr/>
          </p:nvPicPr>
          <p:blipFill>
            <a:blip r:embed="rId1"/>
            <a:stretch/>
          </p:blipFill>
          <p:spPr>
            <a:xfrm>
              <a:off x="465480" y="1184400"/>
              <a:ext cx="2619000" cy="1900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0" name="Google Shape;164;p7" descr=""/>
            <p:cNvPicPr/>
            <p:nvPr/>
          </p:nvPicPr>
          <p:blipFill>
            <a:blip r:embed="rId2"/>
            <a:srcRect l="17456" t="-223" r="20249" b="223"/>
            <a:stretch/>
          </p:blipFill>
          <p:spPr>
            <a:xfrm>
              <a:off x="3213720" y="1192680"/>
              <a:ext cx="2169360" cy="1893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1" name="Google Shape;165;p7" descr="Réplic&amp;#39;Air - Le coffre à jouets a commencé à se remplir pour le meeting de  Graulhet-Montdragon le 13 Octobre, et ce n&amp;#39;est que le début ! 😁 Bientôt la  suite ! | Facebook"/>
            <p:cNvPicPr/>
            <p:nvPr/>
          </p:nvPicPr>
          <p:blipFill>
            <a:blip r:embed="rId3"/>
            <a:stretch/>
          </p:blipFill>
          <p:spPr>
            <a:xfrm>
              <a:off x="5512320" y="1175040"/>
              <a:ext cx="3142080" cy="190404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344520" y="387360"/>
            <a:ext cx="4226760" cy="500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00b0f0"/>
                </a:solidFill>
                <a:latin typeface="Arial"/>
                <a:ea typeface="Arial"/>
              </a:rPr>
              <a:t>Rappel stratégie fédérale 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1263240" y="1158480"/>
            <a:ext cx="7694640" cy="121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158760"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00b0f0"/>
                </a:solidFill>
                <a:latin typeface="Arial"/>
                <a:ea typeface="Arial"/>
              </a:rPr>
              <a:t>« La FFVP a une </a:t>
            </a:r>
            <a:r>
              <a:rPr b="1" lang="fr-FR" sz="1400" spc="-1" strike="noStrike">
                <a:solidFill>
                  <a:srgbClr val="00b0f0"/>
                </a:solidFill>
                <a:latin typeface="Arial"/>
                <a:ea typeface="Arial"/>
              </a:rPr>
              <a:t>responsabilité sociétale </a:t>
            </a:r>
            <a:r>
              <a:rPr b="0" lang="fr-FR" sz="1400" spc="-1" strike="noStrike">
                <a:solidFill>
                  <a:srgbClr val="00b0f0"/>
                </a:solidFill>
                <a:latin typeface="Arial"/>
                <a:ea typeface="Arial"/>
              </a:rPr>
              <a:t>à contribuer à la neutralité carbone en fédérant et en mobilisant l’ensemble du mouvement autour de ces enjeux »</a:t>
            </a:r>
            <a:endParaRPr b="0" lang="fr-FR" sz="1400" spc="-1" strike="noStrike">
              <a:latin typeface="Arial"/>
            </a:endParaRPr>
          </a:p>
          <a:p>
            <a:pPr marL="158760">
              <a:lnSpc>
                <a:spcPct val="100000"/>
              </a:lnSpc>
              <a:tabLst>
                <a:tab algn="l" pos="0"/>
              </a:tabLst>
            </a:pPr>
            <a:br/>
            <a:br/>
            <a:endParaRPr b="0" lang="fr-FR" sz="1400" spc="-1" strike="noStrike">
              <a:latin typeface="Arial"/>
            </a:endParaRPr>
          </a:p>
        </p:txBody>
      </p:sp>
      <p:pic>
        <p:nvPicPr>
          <p:cNvPr id="264" name="Google Shape;172;p8" descr=""/>
          <p:cNvPicPr/>
          <p:nvPr/>
        </p:nvPicPr>
        <p:blipFill>
          <a:blip r:embed="rId1"/>
          <a:stretch/>
        </p:blipFill>
        <p:spPr>
          <a:xfrm>
            <a:off x="283320" y="1029960"/>
            <a:ext cx="979200" cy="895680"/>
          </a:xfrm>
          <a:prstGeom prst="rect">
            <a:avLst/>
          </a:prstGeom>
          <a:ln w="0">
            <a:noFill/>
          </a:ln>
        </p:spPr>
      </p:pic>
      <p:sp>
        <p:nvSpPr>
          <p:cNvPr id="265" name="CustomShape 3"/>
          <p:cNvSpPr/>
          <p:nvPr/>
        </p:nvSpPr>
        <p:spPr>
          <a:xfrm>
            <a:off x="662760" y="2196720"/>
            <a:ext cx="7818120" cy="248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600" spc="-1" strike="noStrike">
                <a:solidFill>
                  <a:srgbClr val="222222"/>
                </a:solidFill>
                <a:latin typeface="Arial"/>
                <a:ea typeface="Arial"/>
              </a:rPr>
              <a:t>Stratégie en 5 axes :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br/>
            <a:r>
              <a:rPr b="0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1 - Mettre en avant le </a:t>
            </a:r>
            <a:r>
              <a:rPr b="1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rôle social de notre activité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2 - </a:t>
            </a:r>
            <a:r>
              <a:rPr b="1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Diminuer</a:t>
            </a: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 notre </a:t>
            </a:r>
            <a:r>
              <a:rPr b="1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empreinte environnementale </a:t>
            </a: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et notre </a:t>
            </a:r>
            <a:r>
              <a:rPr b="1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dépendance énergétique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3 - </a:t>
            </a:r>
            <a:r>
              <a:rPr b="1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Impliquer </a:t>
            </a: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l’ensemble des pratiquantes et pratiquants en proposant des </a:t>
            </a:r>
            <a:r>
              <a:rPr b="1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initiatives concrètes de formation et d’accompagnement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4 - </a:t>
            </a:r>
            <a:r>
              <a:rPr b="1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Valoriser les atouts du planeur </a:t>
            </a: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via une stratégie de communication dédiée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5 - </a:t>
            </a:r>
            <a:r>
              <a:rPr b="1" lang="fr-FR" sz="1400" spc="-1" strike="noStrike">
                <a:solidFill>
                  <a:srgbClr val="000000"/>
                </a:solidFill>
                <a:latin typeface="Arial"/>
                <a:ea typeface="Arial"/>
              </a:rPr>
              <a:t>Stimuler la recherche et les innovations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br/>
            <a:r>
              <a:rPr b="0" i="1" lang="fr-FR" sz="1050" spc="-1" strike="noStrike">
                <a:solidFill>
                  <a:srgbClr val="000000"/>
                </a:solidFill>
                <a:latin typeface="Arial"/>
                <a:ea typeface="Arial"/>
              </a:rPr>
              <a:t>Source : Le CNVV Saint-Auban, aérodrome durable, Réunion EDF/FFVP. Mardi 5 octobre 2021</a:t>
            </a:r>
            <a:endParaRPr b="0" lang="fr-FR" sz="105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10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 rot="10800000">
            <a:off x="1162800" y="720"/>
            <a:ext cx="360" cy="514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b0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2"/>
          <p:cNvSpPr/>
          <p:nvPr/>
        </p:nvSpPr>
        <p:spPr>
          <a:xfrm rot="10800000">
            <a:off x="1078920" y="720"/>
            <a:ext cx="360" cy="514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3"/>
          <p:cNvSpPr/>
          <p:nvPr/>
        </p:nvSpPr>
        <p:spPr>
          <a:xfrm rot="10800000">
            <a:off x="976320" y="720"/>
            <a:ext cx="360" cy="514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4"/>
          <p:cNvSpPr/>
          <p:nvPr/>
        </p:nvSpPr>
        <p:spPr>
          <a:xfrm>
            <a:off x="0" y="84960"/>
            <a:ext cx="923040" cy="84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fr-FR" sz="4000" spc="-1" strike="noStrike">
                <a:solidFill>
                  <a:srgbClr val="a8d13d"/>
                </a:solidFill>
                <a:latin typeface="Avenir"/>
                <a:ea typeface="Avenir"/>
              </a:rPr>
              <a:t>02</a:t>
            </a:r>
            <a:endParaRPr b="0" lang="fr-FR" sz="4000" spc="-1" strike="noStrike">
              <a:latin typeface="Arial"/>
            </a:endParaRPr>
          </a:p>
        </p:txBody>
      </p:sp>
      <p:sp>
        <p:nvSpPr>
          <p:cNvPr id="270" name="CustomShape 5"/>
          <p:cNvSpPr/>
          <p:nvPr/>
        </p:nvSpPr>
        <p:spPr>
          <a:xfrm rot="16200000">
            <a:off x="-1464480" y="2253240"/>
            <a:ext cx="4406400" cy="137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spcAft>
                <a:spcPts val="1599"/>
              </a:spcAft>
              <a:tabLst>
                <a:tab algn="l" pos="0"/>
              </a:tabLst>
            </a:pPr>
            <a:r>
              <a:rPr b="0" lang="fr-FR" sz="4000" spc="-1" strike="noStrike">
                <a:solidFill>
                  <a:srgbClr val="00b0f0"/>
                </a:solidFill>
                <a:latin typeface="Arial"/>
                <a:ea typeface="Arial"/>
              </a:rPr>
              <a:t>Nos engagements</a:t>
            </a:r>
            <a:endParaRPr b="0" lang="fr-FR" sz="4000" spc="-1" strike="noStrike">
              <a:latin typeface="Arial"/>
            </a:endParaRPr>
          </a:p>
        </p:txBody>
      </p:sp>
      <p:grpSp>
        <p:nvGrpSpPr>
          <p:cNvPr id="271" name="Group 6"/>
          <p:cNvGrpSpPr/>
          <p:nvPr/>
        </p:nvGrpSpPr>
        <p:grpSpPr>
          <a:xfrm>
            <a:off x="1201320" y="0"/>
            <a:ext cx="2759400" cy="5142600"/>
            <a:chOff x="1201320" y="0"/>
            <a:chExt cx="2759400" cy="5142600"/>
          </a:xfrm>
        </p:grpSpPr>
        <p:pic>
          <p:nvPicPr>
            <p:cNvPr id="272" name="Google Shape;184;p9" descr=""/>
            <p:cNvPicPr/>
            <p:nvPr/>
          </p:nvPicPr>
          <p:blipFill>
            <a:blip r:embed="rId1"/>
            <a:stretch/>
          </p:blipFill>
          <p:spPr>
            <a:xfrm>
              <a:off x="1204560" y="3342960"/>
              <a:ext cx="2755800" cy="179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3" name="Google Shape;185;p9" descr="Une image contenant herbe, extérieur, ciel, planeur&#10;&#10;Description générée automatiquement"/>
            <p:cNvPicPr/>
            <p:nvPr/>
          </p:nvPicPr>
          <p:blipFill>
            <a:blip r:embed="rId2"/>
            <a:stretch/>
          </p:blipFill>
          <p:spPr>
            <a:xfrm>
              <a:off x="1201320" y="0"/>
              <a:ext cx="2759400" cy="1885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4" name="Google Shape;186;p9" descr="Entretien"/>
            <p:cNvPicPr/>
            <p:nvPr/>
          </p:nvPicPr>
          <p:blipFill>
            <a:blip r:embed="rId3"/>
            <a:srcRect l="9147" t="0" r="0" b="0"/>
            <a:stretch/>
          </p:blipFill>
          <p:spPr>
            <a:xfrm>
              <a:off x="1209240" y="1931400"/>
              <a:ext cx="1725480" cy="1363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5" name="Google Shape;187;p9" descr="Une image contenant extérieur, personne, transport, voiture&#10;&#10;Description générée automatiquement"/>
            <p:cNvPicPr/>
            <p:nvPr/>
          </p:nvPicPr>
          <p:blipFill>
            <a:blip r:embed="rId4"/>
            <a:stretch/>
          </p:blipFill>
          <p:spPr>
            <a:xfrm>
              <a:off x="2997720" y="1924560"/>
              <a:ext cx="963000" cy="1377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76" name="CustomShape 7"/>
          <p:cNvSpPr/>
          <p:nvPr/>
        </p:nvSpPr>
        <p:spPr>
          <a:xfrm>
            <a:off x="1203480" y="0"/>
            <a:ext cx="3871800" cy="5142960"/>
          </a:xfrm>
          <a:prstGeom prst="rect">
            <a:avLst/>
          </a:prstGeom>
          <a:solidFill>
            <a:srgbClr val="00b0f0">
              <a:alpha val="4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8"/>
          <p:cNvSpPr/>
          <p:nvPr/>
        </p:nvSpPr>
        <p:spPr>
          <a:xfrm>
            <a:off x="3733200" y="853560"/>
            <a:ext cx="2948760" cy="307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Arial"/>
              </a:rPr>
              <a:t>Des engagements durables sur </a:t>
            </a:r>
            <a:r>
              <a:rPr b="0" lang="fr-FR" sz="2800" spc="-1" strike="noStrike">
                <a:solidFill>
                  <a:srgbClr val="92d050"/>
                </a:solidFill>
                <a:latin typeface="Arial"/>
                <a:ea typeface="Arial"/>
              </a:rPr>
              <a:t>3 </a:t>
            </a: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Arial"/>
              </a:rPr>
              <a:t>domaines d’action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278" name="Group 9"/>
          <p:cNvGrpSpPr/>
          <p:nvPr/>
        </p:nvGrpSpPr>
        <p:grpSpPr>
          <a:xfrm>
            <a:off x="4756320" y="943920"/>
            <a:ext cx="4468320" cy="3431160"/>
            <a:chOff x="4756320" y="943920"/>
            <a:chExt cx="4468320" cy="3431160"/>
          </a:xfrm>
        </p:grpSpPr>
        <p:sp>
          <p:nvSpPr>
            <p:cNvPr id="279" name="CustomShape 10"/>
            <p:cNvSpPr/>
            <p:nvPr/>
          </p:nvSpPr>
          <p:spPr>
            <a:xfrm>
              <a:off x="6110640" y="943920"/>
              <a:ext cx="1167840" cy="1149480"/>
            </a:xfrm>
            <a:prstGeom prst="ellipse">
              <a:avLst/>
            </a:prstGeom>
            <a:solidFill>
              <a:schemeClr val="lt1"/>
            </a:solidFill>
            <a:ln w="19050">
              <a:solidFill>
                <a:srgbClr val="92d0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80" name="Group 11"/>
            <p:cNvGrpSpPr/>
            <p:nvPr/>
          </p:nvGrpSpPr>
          <p:grpSpPr>
            <a:xfrm>
              <a:off x="4756320" y="1211400"/>
              <a:ext cx="4468320" cy="3163680"/>
              <a:chOff x="4756320" y="1211400"/>
              <a:chExt cx="4468320" cy="3163680"/>
            </a:xfrm>
          </p:grpSpPr>
          <p:sp>
            <p:nvSpPr>
              <p:cNvPr id="281" name="CustomShape 12"/>
              <p:cNvSpPr/>
              <p:nvPr/>
            </p:nvSpPr>
            <p:spPr>
              <a:xfrm>
                <a:off x="6262920" y="2466000"/>
                <a:ext cx="1167840" cy="1149480"/>
              </a:xfrm>
              <a:prstGeom prst="ellipse">
                <a:avLst/>
              </a:prstGeom>
              <a:solidFill>
                <a:schemeClr val="lt1"/>
              </a:solidFill>
              <a:ln w="19050">
                <a:solidFill>
                  <a:srgbClr val="92d05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82" name="CustomShape 13"/>
              <p:cNvSpPr/>
              <p:nvPr/>
            </p:nvSpPr>
            <p:spPr>
              <a:xfrm>
                <a:off x="4756320" y="3161160"/>
                <a:ext cx="1167840" cy="1149480"/>
              </a:xfrm>
              <a:prstGeom prst="ellipse">
                <a:avLst/>
              </a:prstGeom>
              <a:solidFill>
                <a:schemeClr val="lt1"/>
              </a:solidFill>
              <a:ln w="19050">
                <a:solidFill>
                  <a:srgbClr val="92d05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83" name="CustomShape 14"/>
              <p:cNvSpPr/>
              <p:nvPr/>
            </p:nvSpPr>
            <p:spPr>
              <a:xfrm>
                <a:off x="5676120" y="3782520"/>
                <a:ext cx="2576520" cy="592560"/>
              </a:xfrm>
              <a:prstGeom prst="roundRect">
                <a:avLst>
                  <a:gd name="adj" fmla="val 50000"/>
                </a:avLst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1440" bIns="9144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fr-FR" sz="1600" spc="-1" strike="noStrike">
                    <a:solidFill>
                      <a:srgbClr val="3b3b3b"/>
                    </a:solidFill>
                    <a:latin typeface="Arial"/>
                    <a:ea typeface="Arial"/>
                  </a:rPr>
                  <a:t>Plan environnemental </a:t>
                </a:r>
                <a:endParaRPr b="0" lang="fr-FR" sz="1600" spc="-1" strike="noStrike">
                  <a:latin typeface="Arial"/>
                </a:endParaRPr>
              </a:p>
            </p:txBody>
          </p:sp>
          <p:sp>
            <p:nvSpPr>
              <p:cNvPr id="284" name="CustomShape 15"/>
              <p:cNvSpPr/>
              <p:nvPr/>
            </p:nvSpPr>
            <p:spPr>
              <a:xfrm>
                <a:off x="7128000" y="2825640"/>
                <a:ext cx="1682640" cy="592560"/>
              </a:xfrm>
              <a:prstGeom prst="roundRect">
                <a:avLst>
                  <a:gd name="adj" fmla="val 50000"/>
                </a:avLst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1440" bIns="9144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fr-FR" sz="1600" spc="-1" strike="noStrike">
                    <a:solidFill>
                      <a:srgbClr val="3b3b3b"/>
                    </a:solidFill>
                    <a:latin typeface="Arial"/>
                    <a:ea typeface="Arial"/>
                  </a:rPr>
                  <a:t>Plan social</a:t>
                </a:r>
                <a:endParaRPr b="0" lang="fr-FR" sz="1600" spc="-1" strike="noStrike">
                  <a:latin typeface="Arial"/>
                </a:endParaRPr>
              </a:p>
            </p:txBody>
          </p:sp>
          <p:sp>
            <p:nvSpPr>
              <p:cNvPr id="285" name="CustomShape 16"/>
              <p:cNvSpPr/>
              <p:nvPr/>
            </p:nvSpPr>
            <p:spPr>
              <a:xfrm>
                <a:off x="7109280" y="1211400"/>
                <a:ext cx="2115360" cy="592560"/>
              </a:xfrm>
              <a:prstGeom prst="roundRect">
                <a:avLst>
                  <a:gd name="adj" fmla="val 50000"/>
                </a:avLst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1440" bIns="9144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fr-FR" sz="1600" spc="-1" strike="noStrike">
                    <a:solidFill>
                      <a:srgbClr val="3b3b3b"/>
                    </a:solidFill>
                    <a:latin typeface="Arial"/>
                    <a:ea typeface="Arial"/>
                  </a:rPr>
                  <a:t>Plan économique </a:t>
                </a:r>
                <a:endParaRPr b="0" lang="fr-FR" sz="1600" spc="-1" strike="noStrike">
                  <a:latin typeface="Arial"/>
                </a:endParaRPr>
              </a:p>
            </p:txBody>
          </p:sp>
          <p:grpSp>
            <p:nvGrpSpPr>
              <p:cNvPr id="286" name="Group 17"/>
              <p:cNvGrpSpPr/>
              <p:nvPr/>
            </p:nvGrpSpPr>
            <p:grpSpPr>
              <a:xfrm>
                <a:off x="5076000" y="3371760"/>
                <a:ext cx="671040" cy="671400"/>
                <a:chOff x="5076000" y="3371760"/>
                <a:chExt cx="671040" cy="671400"/>
              </a:xfrm>
            </p:grpSpPr>
            <p:sp>
              <p:nvSpPr>
                <p:cNvPr id="287" name="CustomShape 18"/>
                <p:cNvSpPr/>
                <p:nvPr/>
              </p:nvSpPr>
              <p:spPr>
                <a:xfrm>
                  <a:off x="5076000" y="3372840"/>
                  <a:ext cx="528840" cy="670320"/>
                </a:xfrm>
                <a:custGeom>
                  <a:avLst/>
                  <a:gdLst/>
                  <a:ahLst/>
                  <a:rect l="l" t="t" r="r" b="b"/>
                  <a:pathLst>
                    <a:path w="29553" h="36230">
                      <a:moveTo>
                        <a:pt x="5117" y="1"/>
                      </a:moveTo>
                      <a:lnTo>
                        <a:pt x="4731" y="425"/>
                      </a:lnTo>
                      <a:lnTo>
                        <a:pt x="4369" y="875"/>
                      </a:lnTo>
                      <a:lnTo>
                        <a:pt x="4019" y="1324"/>
                      </a:lnTo>
                      <a:lnTo>
                        <a:pt x="3682" y="1786"/>
                      </a:lnTo>
                      <a:lnTo>
                        <a:pt x="3370" y="2260"/>
                      </a:lnTo>
                      <a:lnTo>
                        <a:pt x="3071" y="2747"/>
                      </a:lnTo>
                      <a:lnTo>
                        <a:pt x="2784" y="3246"/>
                      </a:lnTo>
                      <a:lnTo>
                        <a:pt x="2522" y="3745"/>
                      </a:lnTo>
                      <a:lnTo>
                        <a:pt x="2260" y="4257"/>
                      </a:lnTo>
                      <a:lnTo>
                        <a:pt x="2022" y="4781"/>
                      </a:lnTo>
                      <a:lnTo>
                        <a:pt x="1798" y="5305"/>
                      </a:lnTo>
                      <a:lnTo>
                        <a:pt x="1598" y="5841"/>
                      </a:lnTo>
                      <a:lnTo>
                        <a:pt x="1398" y="6378"/>
                      </a:lnTo>
                      <a:lnTo>
                        <a:pt x="1224" y="6927"/>
                      </a:lnTo>
                      <a:lnTo>
                        <a:pt x="1049" y="7476"/>
                      </a:lnTo>
                      <a:lnTo>
                        <a:pt x="899" y="8025"/>
                      </a:lnTo>
                      <a:lnTo>
                        <a:pt x="762" y="8587"/>
                      </a:lnTo>
                      <a:lnTo>
                        <a:pt x="625" y="9161"/>
                      </a:lnTo>
                      <a:lnTo>
                        <a:pt x="512" y="9735"/>
                      </a:lnTo>
                      <a:lnTo>
                        <a:pt x="413" y="10297"/>
                      </a:lnTo>
                      <a:lnTo>
                        <a:pt x="325" y="10883"/>
                      </a:lnTo>
                      <a:lnTo>
                        <a:pt x="238" y="11457"/>
                      </a:lnTo>
                      <a:lnTo>
                        <a:pt x="175" y="12044"/>
                      </a:lnTo>
                      <a:lnTo>
                        <a:pt x="125" y="12618"/>
                      </a:lnTo>
                      <a:lnTo>
                        <a:pt x="76" y="13205"/>
                      </a:lnTo>
                      <a:lnTo>
                        <a:pt x="38" y="13791"/>
                      </a:lnTo>
                      <a:lnTo>
                        <a:pt x="13" y="14378"/>
                      </a:lnTo>
                      <a:lnTo>
                        <a:pt x="1" y="14952"/>
                      </a:lnTo>
                      <a:lnTo>
                        <a:pt x="1" y="15538"/>
                      </a:lnTo>
                      <a:lnTo>
                        <a:pt x="1" y="16125"/>
                      </a:lnTo>
                      <a:lnTo>
                        <a:pt x="26" y="16699"/>
                      </a:lnTo>
                      <a:lnTo>
                        <a:pt x="51" y="17285"/>
                      </a:lnTo>
                      <a:lnTo>
                        <a:pt x="88" y="18034"/>
                      </a:lnTo>
                      <a:lnTo>
                        <a:pt x="150" y="18795"/>
                      </a:lnTo>
                      <a:lnTo>
                        <a:pt x="238" y="19544"/>
                      </a:lnTo>
                      <a:lnTo>
                        <a:pt x="338" y="20293"/>
                      </a:lnTo>
                      <a:lnTo>
                        <a:pt x="462" y="21042"/>
                      </a:lnTo>
                      <a:lnTo>
                        <a:pt x="537" y="21404"/>
                      </a:lnTo>
                      <a:lnTo>
                        <a:pt x="612" y="21778"/>
                      </a:lnTo>
                      <a:lnTo>
                        <a:pt x="700" y="22140"/>
                      </a:lnTo>
                      <a:lnTo>
                        <a:pt x="799" y="22502"/>
                      </a:lnTo>
                      <a:lnTo>
                        <a:pt x="912" y="22876"/>
                      </a:lnTo>
                      <a:lnTo>
                        <a:pt x="1024" y="23226"/>
                      </a:lnTo>
                      <a:lnTo>
                        <a:pt x="1149" y="23600"/>
                      </a:lnTo>
                      <a:lnTo>
                        <a:pt x="1286" y="23962"/>
                      </a:lnTo>
                      <a:lnTo>
                        <a:pt x="1423" y="24311"/>
                      </a:lnTo>
                      <a:lnTo>
                        <a:pt x="1573" y="24673"/>
                      </a:lnTo>
                      <a:lnTo>
                        <a:pt x="1735" y="25023"/>
                      </a:lnTo>
                      <a:lnTo>
                        <a:pt x="1910" y="25360"/>
                      </a:lnTo>
                      <a:lnTo>
                        <a:pt x="2085" y="25709"/>
                      </a:lnTo>
                      <a:lnTo>
                        <a:pt x="2272" y="26046"/>
                      </a:lnTo>
                      <a:lnTo>
                        <a:pt x="2472" y="26371"/>
                      </a:lnTo>
                      <a:lnTo>
                        <a:pt x="2671" y="26708"/>
                      </a:lnTo>
                      <a:lnTo>
                        <a:pt x="2884" y="27020"/>
                      </a:lnTo>
                      <a:lnTo>
                        <a:pt x="3096" y="27344"/>
                      </a:lnTo>
                      <a:lnTo>
                        <a:pt x="3320" y="27656"/>
                      </a:lnTo>
                      <a:lnTo>
                        <a:pt x="3557" y="27968"/>
                      </a:lnTo>
                      <a:lnTo>
                        <a:pt x="3795" y="28268"/>
                      </a:lnTo>
                      <a:lnTo>
                        <a:pt x="4044" y="28567"/>
                      </a:lnTo>
                      <a:lnTo>
                        <a:pt x="4294" y="28854"/>
                      </a:lnTo>
                      <a:lnTo>
                        <a:pt x="4556" y="29141"/>
                      </a:lnTo>
                      <a:lnTo>
                        <a:pt x="4818" y="29428"/>
                      </a:lnTo>
                      <a:lnTo>
                        <a:pt x="5092" y="29703"/>
                      </a:lnTo>
                      <a:lnTo>
                        <a:pt x="5367" y="29977"/>
                      </a:lnTo>
                      <a:lnTo>
                        <a:pt x="5642" y="30239"/>
                      </a:lnTo>
                      <a:lnTo>
                        <a:pt x="5941" y="30501"/>
                      </a:lnTo>
                      <a:lnTo>
                        <a:pt x="6228" y="30751"/>
                      </a:lnTo>
                      <a:lnTo>
                        <a:pt x="6528" y="31001"/>
                      </a:lnTo>
                      <a:lnTo>
                        <a:pt x="6827" y="31238"/>
                      </a:lnTo>
                      <a:lnTo>
                        <a:pt x="7139" y="31475"/>
                      </a:lnTo>
                      <a:lnTo>
                        <a:pt x="7451" y="31699"/>
                      </a:lnTo>
                      <a:lnTo>
                        <a:pt x="7776" y="31924"/>
                      </a:lnTo>
                      <a:lnTo>
                        <a:pt x="8088" y="32136"/>
                      </a:lnTo>
                      <a:lnTo>
                        <a:pt x="8425" y="32348"/>
                      </a:lnTo>
                      <a:lnTo>
                        <a:pt x="8749" y="32548"/>
                      </a:lnTo>
                      <a:lnTo>
                        <a:pt x="9236" y="32835"/>
                      </a:lnTo>
                      <a:lnTo>
                        <a:pt x="9785" y="33135"/>
                      </a:lnTo>
                      <a:lnTo>
                        <a:pt x="10396" y="33459"/>
                      </a:lnTo>
                      <a:lnTo>
                        <a:pt x="11045" y="33784"/>
                      </a:lnTo>
                      <a:lnTo>
                        <a:pt x="11757" y="34121"/>
                      </a:lnTo>
                      <a:lnTo>
                        <a:pt x="12493" y="34445"/>
                      </a:lnTo>
                      <a:lnTo>
                        <a:pt x="13279" y="34757"/>
                      </a:lnTo>
                      <a:lnTo>
                        <a:pt x="14103" y="35057"/>
                      </a:lnTo>
                      <a:lnTo>
                        <a:pt x="14527" y="35206"/>
                      </a:lnTo>
                      <a:lnTo>
                        <a:pt x="14951" y="35344"/>
                      </a:lnTo>
                      <a:lnTo>
                        <a:pt x="15388" y="35468"/>
                      </a:lnTo>
                      <a:lnTo>
                        <a:pt x="15825" y="35593"/>
                      </a:lnTo>
                      <a:lnTo>
                        <a:pt x="16274" y="35705"/>
                      </a:lnTo>
                      <a:lnTo>
                        <a:pt x="16724" y="35805"/>
                      </a:lnTo>
                      <a:lnTo>
                        <a:pt x="17185" y="35905"/>
                      </a:lnTo>
                      <a:lnTo>
                        <a:pt x="17647" y="35992"/>
                      </a:lnTo>
                      <a:lnTo>
                        <a:pt x="18109" y="36055"/>
                      </a:lnTo>
                      <a:lnTo>
                        <a:pt x="18571" y="36117"/>
                      </a:lnTo>
                      <a:lnTo>
                        <a:pt x="19045" y="36167"/>
                      </a:lnTo>
                      <a:lnTo>
                        <a:pt x="19519" y="36205"/>
                      </a:lnTo>
                      <a:lnTo>
                        <a:pt x="19993" y="36230"/>
                      </a:lnTo>
                      <a:lnTo>
                        <a:pt x="20468" y="36230"/>
                      </a:lnTo>
                      <a:lnTo>
                        <a:pt x="20942" y="36217"/>
                      </a:lnTo>
                      <a:lnTo>
                        <a:pt x="21416" y="36192"/>
                      </a:lnTo>
                      <a:lnTo>
                        <a:pt x="21828" y="36155"/>
                      </a:lnTo>
                      <a:lnTo>
                        <a:pt x="22240" y="36092"/>
                      </a:lnTo>
                      <a:lnTo>
                        <a:pt x="22639" y="36017"/>
                      </a:lnTo>
                      <a:lnTo>
                        <a:pt x="23038" y="35918"/>
                      </a:lnTo>
                      <a:lnTo>
                        <a:pt x="23425" y="35793"/>
                      </a:lnTo>
                      <a:lnTo>
                        <a:pt x="23800" y="35668"/>
                      </a:lnTo>
                      <a:lnTo>
                        <a:pt x="24174" y="35518"/>
                      </a:lnTo>
                      <a:lnTo>
                        <a:pt x="24536" y="35344"/>
                      </a:lnTo>
                      <a:lnTo>
                        <a:pt x="24885" y="35169"/>
                      </a:lnTo>
                      <a:lnTo>
                        <a:pt x="25222" y="34969"/>
                      </a:lnTo>
                      <a:lnTo>
                        <a:pt x="25559" y="34757"/>
                      </a:lnTo>
                      <a:lnTo>
                        <a:pt x="25884" y="34532"/>
                      </a:lnTo>
                      <a:lnTo>
                        <a:pt x="26183" y="34283"/>
                      </a:lnTo>
                      <a:lnTo>
                        <a:pt x="26483" y="34033"/>
                      </a:lnTo>
                      <a:lnTo>
                        <a:pt x="26770" y="33759"/>
                      </a:lnTo>
                      <a:lnTo>
                        <a:pt x="27044" y="33484"/>
                      </a:lnTo>
                      <a:lnTo>
                        <a:pt x="27319" y="33185"/>
                      </a:lnTo>
                      <a:lnTo>
                        <a:pt x="27569" y="32885"/>
                      </a:lnTo>
                      <a:lnTo>
                        <a:pt x="27806" y="32573"/>
                      </a:lnTo>
                      <a:lnTo>
                        <a:pt x="28018" y="32249"/>
                      </a:lnTo>
                      <a:lnTo>
                        <a:pt x="28230" y="31912"/>
                      </a:lnTo>
                      <a:lnTo>
                        <a:pt x="28430" y="31562"/>
                      </a:lnTo>
                      <a:lnTo>
                        <a:pt x="28604" y="31213"/>
                      </a:lnTo>
                      <a:lnTo>
                        <a:pt x="28767" y="30838"/>
                      </a:lnTo>
                      <a:lnTo>
                        <a:pt x="28916" y="30476"/>
                      </a:lnTo>
                      <a:lnTo>
                        <a:pt x="29054" y="30090"/>
                      </a:lnTo>
                      <a:lnTo>
                        <a:pt x="29166" y="29703"/>
                      </a:lnTo>
                      <a:lnTo>
                        <a:pt x="29266" y="29316"/>
                      </a:lnTo>
                      <a:lnTo>
                        <a:pt x="29353" y="28916"/>
                      </a:lnTo>
                      <a:lnTo>
                        <a:pt x="29416" y="28505"/>
                      </a:lnTo>
                      <a:lnTo>
                        <a:pt x="29465" y="28093"/>
                      </a:lnTo>
                      <a:lnTo>
                        <a:pt x="29490" y="27681"/>
                      </a:lnTo>
                      <a:lnTo>
                        <a:pt x="29515" y="27219"/>
                      </a:lnTo>
                      <a:lnTo>
                        <a:pt x="29540" y="26720"/>
                      </a:lnTo>
                      <a:lnTo>
                        <a:pt x="29553" y="26208"/>
                      </a:lnTo>
                      <a:lnTo>
                        <a:pt x="29553" y="25709"/>
                      </a:lnTo>
                      <a:lnTo>
                        <a:pt x="29528" y="25210"/>
                      </a:lnTo>
                      <a:lnTo>
                        <a:pt x="29490" y="24698"/>
                      </a:lnTo>
                      <a:lnTo>
                        <a:pt x="29441" y="24199"/>
                      </a:lnTo>
                      <a:lnTo>
                        <a:pt x="29366" y="23700"/>
                      </a:lnTo>
                      <a:lnTo>
                        <a:pt x="29278" y="23201"/>
                      </a:lnTo>
                      <a:lnTo>
                        <a:pt x="29166" y="22714"/>
                      </a:lnTo>
                      <a:lnTo>
                        <a:pt x="29041" y="22227"/>
                      </a:lnTo>
                      <a:lnTo>
                        <a:pt x="28904" y="21753"/>
                      </a:lnTo>
                      <a:lnTo>
                        <a:pt x="28729" y="21279"/>
                      </a:lnTo>
                      <a:lnTo>
                        <a:pt x="28554" y="20817"/>
                      </a:lnTo>
                      <a:lnTo>
                        <a:pt x="28342" y="20355"/>
                      </a:lnTo>
                      <a:lnTo>
                        <a:pt x="28118" y="19906"/>
                      </a:lnTo>
                      <a:lnTo>
                        <a:pt x="27868" y="19469"/>
                      </a:lnTo>
                      <a:lnTo>
                        <a:pt x="27693" y="19195"/>
                      </a:lnTo>
                      <a:lnTo>
                        <a:pt x="27506" y="18908"/>
                      </a:lnTo>
                      <a:lnTo>
                        <a:pt x="27319" y="18646"/>
                      </a:lnTo>
                      <a:lnTo>
                        <a:pt x="27107" y="18371"/>
                      </a:lnTo>
                      <a:lnTo>
                        <a:pt x="26907" y="18122"/>
                      </a:lnTo>
                      <a:lnTo>
                        <a:pt x="26695" y="17859"/>
                      </a:lnTo>
                      <a:lnTo>
                        <a:pt x="26470" y="17622"/>
                      </a:lnTo>
                      <a:lnTo>
                        <a:pt x="26233" y="17373"/>
                      </a:lnTo>
                      <a:lnTo>
                        <a:pt x="26009" y="17148"/>
                      </a:lnTo>
                      <a:lnTo>
                        <a:pt x="25759" y="16911"/>
                      </a:lnTo>
                      <a:lnTo>
                        <a:pt x="25522" y="16686"/>
                      </a:lnTo>
                      <a:lnTo>
                        <a:pt x="25260" y="16474"/>
                      </a:lnTo>
                      <a:lnTo>
                        <a:pt x="24748" y="16050"/>
                      </a:lnTo>
                      <a:lnTo>
                        <a:pt x="24211" y="15651"/>
                      </a:lnTo>
                      <a:lnTo>
                        <a:pt x="23650" y="15264"/>
                      </a:lnTo>
                      <a:lnTo>
                        <a:pt x="23088" y="14902"/>
                      </a:lnTo>
                      <a:lnTo>
                        <a:pt x="22502" y="14552"/>
                      </a:lnTo>
                      <a:lnTo>
                        <a:pt x="21915" y="14215"/>
                      </a:lnTo>
                      <a:lnTo>
                        <a:pt x="21316" y="13891"/>
                      </a:lnTo>
                      <a:lnTo>
                        <a:pt x="20717" y="13579"/>
                      </a:lnTo>
                      <a:lnTo>
                        <a:pt x="20106" y="13292"/>
                      </a:lnTo>
                      <a:lnTo>
                        <a:pt x="19494" y="13005"/>
                      </a:lnTo>
                      <a:lnTo>
                        <a:pt x="18271" y="12443"/>
                      </a:lnTo>
                      <a:lnTo>
                        <a:pt x="17036" y="11894"/>
                      </a:lnTo>
                      <a:lnTo>
                        <a:pt x="15800" y="11345"/>
                      </a:lnTo>
                      <a:lnTo>
                        <a:pt x="15189" y="11058"/>
                      </a:lnTo>
                      <a:lnTo>
                        <a:pt x="14590" y="10758"/>
                      </a:lnTo>
                      <a:lnTo>
                        <a:pt x="13978" y="10459"/>
                      </a:lnTo>
                      <a:lnTo>
                        <a:pt x="13391" y="10147"/>
                      </a:lnTo>
                      <a:lnTo>
                        <a:pt x="12805" y="9823"/>
                      </a:lnTo>
                      <a:lnTo>
                        <a:pt x="12231" y="9473"/>
                      </a:lnTo>
                      <a:lnTo>
                        <a:pt x="11669" y="9124"/>
                      </a:lnTo>
                      <a:lnTo>
                        <a:pt x="11120" y="8737"/>
                      </a:lnTo>
                      <a:lnTo>
                        <a:pt x="10584" y="8337"/>
                      </a:lnTo>
                      <a:lnTo>
                        <a:pt x="10059" y="7913"/>
                      </a:lnTo>
                      <a:lnTo>
                        <a:pt x="9623" y="7526"/>
                      </a:lnTo>
                      <a:lnTo>
                        <a:pt x="9186" y="7114"/>
                      </a:lnTo>
                      <a:lnTo>
                        <a:pt x="8774" y="6690"/>
                      </a:lnTo>
                      <a:lnTo>
                        <a:pt x="8375" y="6253"/>
                      </a:lnTo>
                      <a:lnTo>
                        <a:pt x="8000" y="5792"/>
                      </a:lnTo>
                      <a:lnTo>
                        <a:pt x="7638" y="5317"/>
                      </a:lnTo>
                      <a:lnTo>
                        <a:pt x="7301" y="4843"/>
                      </a:lnTo>
                      <a:lnTo>
                        <a:pt x="6977" y="4344"/>
                      </a:lnTo>
                      <a:lnTo>
                        <a:pt x="6665" y="3832"/>
                      </a:lnTo>
                      <a:lnTo>
                        <a:pt x="6390" y="3308"/>
                      </a:lnTo>
                      <a:lnTo>
                        <a:pt x="6116" y="2784"/>
                      </a:lnTo>
                      <a:lnTo>
                        <a:pt x="5879" y="2247"/>
                      </a:lnTo>
                      <a:lnTo>
                        <a:pt x="5654" y="1698"/>
                      </a:lnTo>
                      <a:lnTo>
                        <a:pt x="5454" y="1137"/>
                      </a:lnTo>
                      <a:lnTo>
                        <a:pt x="5267" y="575"/>
                      </a:lnTo>
                      <a:lnTo>
                        <a:pt x="5117" y="1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solidFill>
                    <a:schemeClr val="lt1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88" name="CustomShape 19"/>
                <p:cNvSpPr/>
                <p:nvPr/>
              </p:nvSpPr>
              <p:spPr>
                <a:xfrm>
                  <a:off x="5078520" y="3371760"/>
                  <a:ext cx="668520" cy="636480"/>
                </a:xfrm>
                <a:custGeom>
                  <a:avLst/>
                  <a:gdLst/>
                  <a:ahLst/>
                  <a:rect l="l" t="t" r="r" b="b"/>
                  <a:pathLst>
                    <a:path w="37328" h="34395">
                      <a:moveTo>
                        <a:pt x="4917" y="0"/>
                      </a:moveTo>
                      <a:lnTo>
                        <a:pt x="4868" y="587"/>
                      </a:lnTo>
                      <a:lnTo>
                        <a:pt x="4793" y="1273"/>
                      </a:lnTo>
                      <a:lnTo>
                        <a:pt x="4768" y="1722"/>
                      </a:lnTo>
                      <a:lnTo>
                        <a:pt x="4755" y="2221"/>
                      </a:lnTo>
                      <a:lnTo>
                        <a:pt x="4743" y="2783"/>
                      </a:lnTo>
                      <a:lnTo>
                        <a:pt x="4755" y="3395"/>
                      </a:lnTo>
                      <a:lnTo>
                        <a:pt x="4755" y="3731"/>
                      </a:lnTo>
                      <a:lnTo>
                        <a:pt x="4768" y="4068"/>
                      </a:lnTo>
                      <a:lnTo>
                        <a:pt x="4830" y="4792"/>
                      </a:lnTo>
                      <a:lnTo>
                        <a:pt x="4855" y="5167"/>
                      </a:lnTo>
                      <a:lnTo>
                        <a:pt x="4893" y="5554"/>
                      </a:lnTo>
                      <a:lnTo>
                        <a:pt x="4992" y="6365"/>
                      </a:lnTo>
                      <a:lnTo>
                        <a:pt x="5117" y="7213"/>
                      </a:lnTo>
                      <a:lnTo>
                        <a:pt x="5279" y="8099"/>
                      </a:lnTo>
                      <a:lnTo>
                        <a:pt x="5492" y="9010"/>
                      </a:lnTo>
                      <a:lnTo>
                        <a:pt x="5604" y="9485"/>
                      </a:lnTo>
                      <a:lnTo>
                        <a:pt x="5729" y="9959"/>
                      </a:lnTo>
                      <a:lnTo>
                        <a:pt x="5866" y="10446"/>
                      </a:lnTo>
                      <a:lnTo>
                        <a:pt x="6016" y="10932"/>
                      </a:lnTo>
                      <a:lnTo>
                        <a:pt x="6178" y="11431"/>
                      </a:lnTo>
                      <a:lnTo>
                        <a:pt x="6353" y="11918"/>
                      </a:lnTo>
                      <a:lnTo>
                        <a:pt x="6540" y="12417"/>
                      </a:lnTo>
                      <a:lnTo>
                        <a:pt x="6740" y="12929"/>
                      </a:lnTo>
                      <a:lnTo>
                        <a:pt x="6952" y="13441"/>
                      </a:lnTo>
                      <a:lnTo>
                        <a:pt x="7164" y="13940"/>
                      </a:lnTo>
                      <a:lnTo>
                        <a:pt x="7401" y="14452"/>
                      </a:lnTo>
                      <a:lnTo>
                        <a:pt x="7651" y="14963"/>
                      </a:lnTo>
                      <a:lnTo>
                        <a:pt x="7913" y="15475"/>
                      </a:lnTo>
                      <a:lnTo>
                        <a:pt x="8187" y="15987"/>
                      </a:lnTo>
                      <a:lnTo>
                        <a:pt x="8412" y="16386"/>
                      </a:lnTo>
                      <a:lnTo>
                        <a:pt x="8412" y="16398"/>
                      </a:lnTo>
                      <a:lnTo>
                        <a:pt x="8399" y="16411"/>
                      </a:lnTo>
                      <a:lnTo>
                        <a:pt x="8349" y="16411"/>
                      </a:lnTo>
                      <a:lnTo>
                        <a:pt x="8100" y="16386"/>
                      </a:lnTo>
                      <a:lnTo>
                        <a:pt x="7700" y="16311"/>
                      </a:lnTo>
                      <a:lnTo>
                        <a:pt x="7189" y="16199"/>
                      </a:lnTo>
                      <a:lnTo>
                        <a:pt x="6565" y="16036"/>
                      </a:lnTo>
                      <a:lnTo>
                        <a:pt x="5866" y="15849"/>
                      </a:lnTo>
                      <a:lnTo>
                        <a:pt x="5105" y="15612"/>
                      </a:lnTo>
                      <a:lnTo>
                        <a:pt x="4331" y="15350"/>
                      </a:lnTo>
                      <a:lnTo>
                        <a:pt x="3932" y="15213"/>
                      </a:lnTo>
                      <a:lnTo>
                        <a:pt x="3545" y="15063"/>
                      </a:lnTo>
                      <a:lnTo>
                        <a:pt x="3158" y="14913"/>
                      </a:lnTo>
                      <a:lnTo>
                        <a:pt x="2783" y="14751"/>
                      </a:lnTo>
                      <a:lnTo>
                        <a:pt x="2409" y="14576"/>
                      </a:lnTo>
                      <a:lnTo>
                        <a:pt x="2060" y="14402"/>
                      </a:lnTo>
                      <a:lnTo>
                        <a:pt x="1723" y="14227"/>
                      </a:lnTo>
                      <a:lnTo>
                        <a:pt x="1411" y="14040"/>
                      </a:lnTo>
                      <a:lnTo>
                        <a:pt x="1124" y="13853"/>
                      </a:lnTo>
                      <a:lnTo>
                        <a:pt x="849" y="13653"/>
                      </a:lnTo>
                      <a:lnTo>
                        <a:pt x="624" y="13453"/>
                      </a:lnTo>
                      <a:lnTo>
                        <a:pt x="412" y="13254"/>
                      </a:lnTo>
                      <a:lnTo>
                        <a:pt x="325" y="13141"/>
                      </a:lnTo>
                      <a:lnTo>
                        <a:pt x="250" y="13041"/>
                      </a:lnTo>
                      <a:lnTo>
                        <a:pt x="188" y="12942"/>
                      </a:lnTo>
                      <a:lnTo>
                        <a:pt x="125" y="12829"/>
                      </a:lnTo>
                      <a:lnTo>
                        <a:pt x="75" y="12729"/>
                      </a:lnTo>
                      <a:lnTo>
                        <a:pt x="38" y="12617"/>
                      </a:lnTo>
                      <a:lnTo>
                        <a:pt x="13" y="12517"/>
                      </a:lnTo>
                      <a:lnTo>
                        <a:pt x="0" y="12405"/>
                      </a:lnTo>
                      <a:lnTo>
                        <a:pt x="13" y="12617"/>
                      </a:lnTo>
                      <a:lnTo>
                        <a:pt x="38" y="12829"/>
                      </a:lnTo>
                      <a:lnTo>
                        <a:pt x="75" y="13029"/>
                      </a:lnTo>
                      <a:lnTo>
                        <a:pt x="125" y="13229"/>
                      </a:lnTo>
                      <a:lnTo>
                        <a:pt x="200" y="13416"/>
                      </a:lnTo>
                      <a:lnTo>
                        <a:pt x="275" y="13615"/>
                      </a:lnTo>
                      <a:lnTo>
                        <a:pt x="362" y="13803"/>
                      </a:lnTo>
                      <a:lnTo>
                        <a:pt x="462" y="13990"/>
                      </a:lnTo>
                      <a:lnTo>
                        <a:pt x="574" y="14165"/>
                      </a:lnTo>
                      <a:lnTo>
                        <a:pt x="699" y="14339"/>
                      </a:lnTo>
                      <a:lnTo>
                        <a:pt x="824" y="14514"/>
                      </a:lnTo>
                      <a:lnTo>
                        <a:pt x="961" y="14689"/>
                      </a:lnTo>
                      <a:lnTo>
                        <a:pt x="1111" y="14851"/>
                      </a:lnTo>
                      <a:lnTo>
                        <a:pt x="1273" y="15013"/>
                      </a:lnTo>
                      <a:lnTo>
                        <a:pt x="1436" y="15175"/>
                      </a:lnTo>
                      <a:lnTo>
                        <a:pt x="1610" y="15325"/>
                      </a:lnTo>
                      <a:lnTo>
                        <a:pt x="1985" y="15625"/>
                      </a:lnTo>
                      <a:lnTo>
                        <a:pt x="2372" y="15912"/>
                      </a:lnTo>
                      <a:lnTo>
                        <a:pt x="2783" y="16186"/>
                      </a:lnTo>
                      <a:lnTo>
                        <a:pt x="3220" y="16448"/>
                      </a:lnTo>
                      <a:lnTo>
                        <a:pt x="3669" y="16685"/>
                      </a:lnTo>
                      <a:lnTo>
                        <a:pt x="4119" y="16923"/>
                      </a:lnTo>
                      <a:lnTo>
                        <a:pt x="4593" y="17147"/>
                      </a:lnTo>
                      <a:lnTo>
                        <a:pt x="5055" y="17347"/>
                      </a:lnTo>
                      <a:lnTo>
                        <a:pt x="5529" y="17547"/>
                      </a:lnTo>
                      <a:lnTo>
                        <a:pt x="5991" y="17721"/>
                      </a:lnTo>
                      <a:lnTo>
                        <a:pt x="6452" y="17896"/>
                      </a:lnTo>
                      <a:lnTo>
                        <a:pt x="6902" y="18058"/>
                      </a:lnTo>
                      <a:lnTo>
                        <a:pt x="7750" y="18333"/>
                      </a:lnTo>
                      <a:lnTo>
                        <a:pt x="8524" y="18570"/>
                      </a:lnTo>
                      <a:lnTo>
                        <a:pt x="9685" y="18919"/>
                      </a:lnTo>
                      <a:lnTo>
                        <a:pt x="10034" y="19032"/>
                      </a:lnTo>
                      <a:lnTo>
                        <a:pt x="10134" y="19069"/>
                      </a:lnTo>
                      <a:lnTo>
                        <a:pt x="10184" y="19107"/>
                      </a:lnTo>
                      <a:lnTo>
                        <a:pt x="10508" y="19531"/>
                      </a:lnTo>
                      <a:lnTo>
                        <a:pt x="10845" y="19955"/>
                      </a:lnTo>
                      <a:lnTo>
                        <a:pt x="11232" y="20429"/>
                      </a:lnTo>
                      <a:lnTo>
                        <a:pt x="11632" y="20904"/>
                      </a:lnTo>
                      <a:lnTo>
                        <a:pt x="12043" y="21365"/>
                      </a:lnTo>
                      <a:lnTo>
                        <a:pt x="12455" y="21815"/>
                      </a:lnTo>
                      <a:lnTo>
                        <a:pt x="12892" y="22251"/>
                      </a:lnTo>
                      <a:lnTo>
                        <a:pt x="13329" y="22688"/>
                      </a:lnTo>
                      <a:lnTo>
                        <a:pt x="13766" y="23125"/>
                      </a:lnTo>
                      <a:lnTo>
                        <a:pt x="14215" y="23549"/>
                      </a:lnTo>
                      <a:lnTo>
                        <a:pt x="14664" y="23949"/>
                      </a:lnTo>
                      <a:lnTo>
                        <a:pt x="15126" y="24360"/>
                      </a:lnTo>
                      <a:lnTo>
                        <a:pt x="16062" y="25147"/>
                      </a:lnTo>
                      <a:lnTo>
                        <a:pt x="17010" y="25908"/>
                      </a:lnTo>
                      <a:lnTo>
                        <a:pt x="17946" y="26657"/>
                      </a:lnTo>
                      <a:lnTo>
                        <a:pt x="18396" y="26994"/>
                      </a:lnTo>
                      <a:lnTo>
                        <a:pt x="18832" y="27318"/>
                      </a:lnTo>
                      <a:lnTo>
                        <a:pt x="19269" y="27643"/>
                      </a:lnTo>
                      <a:lnTo>
                        <a:pt x="19719" y="27955"/>
                      </a:lnTo>
                      <a:lnTo>
                        <a:pt x="19731" y="27967"/>
                      </a:lnTo>
                      <a:lnTo>
                        <a:pt x="19719" y="27980"/>
                      </a:lnTo>
                      <a:lnTo>
                        <a:pt x="19669" y="28017"/>
                      </a:lnTo>
                      <a:lnTo>
                        <a:pt x="19569" y="28054"/>
                      </a:lnTo>
                      <a:lnTo>
                        <a:pt x="19419" y="28104"/>
                      </a:lnTo>
                      <a:lnTo>
                        <a:pt x="18970" y="28217"/>
                      </a:lnTo>
                      <a:lnTo>
                        <a:pt x="18358" y="28342"/>
                      </a:lnTo>
                      <a:lnTo>
                        <a:pt x="17597" y="28479"/>
                      </a:lnTo>
                      <a:lnTo>
                        <a:pt x="16686" y="28629"/>
                      </a:lnTo>
                      <a:lnTo>
                        <a:pt x="15675" y="28778"/>
                      </a:lnTo>
                      <a:lnTo>
                        <a:pt x="14564" y="28928"/>
                      </a:lnTo>
                      <a:lnTo>
                        <a:pt x="13379" y="29053"/>
                      </a:lnTo>
                      <a:lnTo>
                        <a:pt x="12118" y="29178"/>
                      </a:lnTo>
                      <a:lnTo>
                        <a:pt x="10833" y="29265"/>
                      </a:lnTo>
                      <a:lnTo>
                        <a:pt x="10171" y="29302"/>
                      </a:lnTo>
                      <a:lnTo>
                        <a:pt x="9523" y="29327"/>
                      </a:lnTo>
                      <a:lnTo>
                        <a:pt x="8861" y="29352"/>
                      </a:lnTo>
                      <a:lnTo>
                        <a:pt x="8200" y="29365"/>
                      </a:lnTo>
                      <a:lnTo>
                        <a:pt x="7551" y="29365"/>
                      </a:lnTo>
                      <a:lnTo>
                        <a:pt x="6902" y="29352"/>
                      </a:lnTo>
                      <a:lnTo>
                        <a:pt x="6253" y="29340"/>
                      </a:lnTo>
                      <a:lnTo>
                        <a:pt x="5629" y="29302"/>
                      </a:lnTo>
                      <a:lnTo>
                        <a:pt x="5005" y="29253"/>
                      </a:lnTo>
                      <a:lnTo>
                        <a:pt x="4406" y="29203"/>
                      </a:lnTo>
                      <a:lnTo>
                        <a:pt x="4830" y="29365"/>
                      </a:lnTo>
                      <a:lnTo>
                        <a:pt x="5267" y="29515"/>
                      </a:lnTo>
                      <a:lnTo>
                        <a:pt x="5691" y="29664"/>
                      </a:lnTo>
                      <a:lnTo>
                        <a:pt x="6128" y="29802"/>
                      </a:lnTo>
                      <a:lnTo>
                        <a:pt x="6552" y="29926"/>
                      </a:lnTo>
                      <a:lnTo>
                        <a:pt x="6977" y="30051"/>
                      </a:lnTo>
                      <a:lnTo>
                        <a:pt x="7401" y="30164"/>
                      </a:lnTo>
                      <a:lnTo>
                        <a:pt x="7825" y="30263"/>
                      </a:lnTo>
                      <a:lnTo>
                        <a:pt x="8649" y="30438"/>
                      </a:lnTo>
                      <a:lnTo>
                        <a:pt x="9485" y="30588"/>
                      </a:lnTo>
                      <a:lnTo>
                        <a:pt x="10296" y="30713"/>
                      </a:lnTo>
                      <a:lnTo>
                        <a:pt x="11095" y="30812"/>
                      </a:lnTo>
                      <a:lnTo>
                        <a:pt x="11881" y="30875"/>
                      </a:lnTo>
                      <a:lnTo>
                        <a:pt x="12655" y="30925"/>
                      </a:lnTo>
                      <a:lnTo>
                        <a:pt x="13404" y="30950"/>
                      </a:lnTo>
                      <a:lnTo>
                        <a:pt x="14128" y="30950"/>
                      </a:lnTo>
                      <a:lnTo>
                        <a:pt x="14851" y="30937"/>
                      </a:lnTo>
                      <a:lnTo>
                        <a:pt x="15538" y="30912"/>
                      </a:lnTo>
                      <a:lnTo>
                        <a:pt x="16199" y="30862"/>
                      </a:lnTo>
                      <a:lnTo>
                        <a:pt x="16848" y="30812"/>
                      </a:lnTo>
                      <a:lnTo>
                        <a:pt x="17460" y="30750"/>
                      </a:lnTo>
                      <a:lnTo>
                        <a:pt x="18046" y="30675"/>
                      </a:lnTo>
                      <a:lnTo>
                        <a:pt x="18608" y="30588"/>
                      </a:lnTo>
                      <a:lnTo>
                        <a:pt x="19132" y="30513"/>
                      </a:lnTo>
                      <a:lnTo>
                        <a:pt x="19631" y="30426"/>
                      </a:lnTo>
                      <a:lnTo>
                        <a:pt x="20093" y="30326"/>
                      </a:lnTo>
                      <a:lnTo>
                        <a:pt x="20917" y="30164"/>
                      </a:lnTo>
                      <a:lnTo>
                        <a:pt x="21578" y="30001"/>
                      </a:lnTo>
                      <a:lnTo>
                        <a:pt x="22090" y="29889"/>
                      </a:lnTo>
                      <a:lnTo>
                        <a:pt x="22414" y="29814"/>
                      </a:lnTo>
                      <a:lnTo>
                        <a:pt x="22514" y="29802"/>
                      </a:lnTo>
                      <a:lnTo>
                        <a:pt x="22564" y="29802"/>
                      </a:lnTo>
                      <a:lnTo>
                        <a:pt x="23350" y="30263"/>
                      </a:lnTo>
                      <a:lnTo>
                        <a:pt x="24136" y="30700"/>
                      </a:lnTo>
                      <a:lnTo>
                        <a:pt x="24923" y="31112"/>
                      </a:lnTo>
                      <a:lnTo>
                        <a:pt x="25696" y="31486"/>
                      </a:lnTo>
                      <a:lnTo>
                        <a:pt x="26158" y="31724"/>
                      </a:lnTo>
                      <a:lnTo>
                        <a:pt x="26632" y="31936"/>
                      </a:lnTo>
                      <a:lnTo>
                        <a:pt x="27094" y="32135"/>
                      </a:lnTo>
                      <a:lnTo>
                        <a:pt x="27556" y="32335"/>
                      </a:lnTo>
                      <a:lnTo>
                        <a:pt x="28018" y="32510"/>
                      </a:lnTo>
                      <a:lnTo>
                        <a:pt x="28467" y="32684"/>
                      </a:lnTo>
                      <a:lnTo>
                        <a:pt x="29353" y="32996"/>
                      </a:lnTo>
                      <a:lnTo>
                        <a:pt x="29790" y="33146"/>
                      </a:lnTo>
                      <a:lnTo>
                        <a:pt x="30214" y="33283"/>
                      </a:lnTo>
                      <a:lnTo>
                        <a:pt x="31038" y="33521"/>
                      </a:lnTo>
                      <a:lnTo>
                        <a:pt x="31824" y="33720"/>
                      </a:lnTo>
                      <a:lnTo>
                        <a:pt x="32573" y="33895"/>
                      </a:lnTo>
                      <a:lnTo>
                        <a:pt x="32935" y="33970"/>
                      </a:lnTo>
                      <a:lnTo>
                        <a:pt x="33284" y="34032"/>
                      </a:lnTo>
                      <a:lnTo>
                        <a:pt x="33945" y="34132"/>
                      </a:lnTo>
                      <a:lnTo>
                        <a:pt x="34257" y="34182"/>
                      </a:lnTo>
                      <a:lnTo>
                        <a:pt x="34557" y="34232"/>
                      </a:lnTo>
                      <a:lnTo>
                        <a:pt x="35106" y="34282"/>
                      </a:lnTo>
                      <a:lnTo>
                        <a:pt x="35605" y="34332"/>
                      </a:lnTo>
                      <a:lnTo>
                        <a:pt x="36055" y="34357"/>
                      </a:lnTo>
                      <a:lnTo>
                        <a:pt x="36753" y="34382"/>
                      </a:lnTo>
                      <a:lnTo>
                        <a:pt x="37328" y="34394"/>
                      </a:lnTo>
                      <a:lnTo>
                        <a:pt x="36766" y="34282"/>
                      </a:lnTo>
                      <a:lnTo>
                        <a:pt x="36080" y="34132"/>
                      </a:lnTo>
                      <a:lnTo>
                        <a:pt x="35655" y="34032"/>
                      </a:lnTo>
                      <a:lnTo>
                        <a:pt x="35181" y="33907"/>
                      </a:lnTo>
                      <a:lnTo>
                        <a:pt x="34644" y="33770"/>
                      </a:lnTo>
                      <a:lnTo>
                        <a:pt x="34357" y="33695"/>
                      </a:lnTo>
                      <a:lnTo>
                        <a:pt x="34058" y="33608"/>
                      </a:lnTo>
                      <a:lnTo>
                        <a:pt x="33434" y="33408"/>
                      </a:lnTo>
                      <a:lnTo>
                        <a:pt x="33109" y="33308"/>
                      </a:lnTo>
                      <a:lnTo>
                        <a:pt x="32772" y="33196"/>
                      </a:lnTo>
                      <a:lnTo>
                        <a:pt x="32061" y="32947"/>
                      </a:lnTo>
                      <a:lnTo>
                        <a:pt x="31699" y="32809"/>
                      </a:lnTo>
                      <a:lnTo>
                        <a:pt x="31325" y="32647"/>
                      </a:lnTo>
                      <a:lnTo>
                        <a:pt x="30938" y="32497"/>
                      </a:lnTo>
                      <a:lnTo>
                        <a:pt x="30551" y="32335"/>
                      </a:lnTo>
                      <a:lnTo>
                        <a:pt x="29752" y="31986"/>
                      </a:lnTo>
                      <a:lnTo>
                        <a:pt x="28929" y="31599"/>
                      </a:lnTo>
                      <a:lnTo>
                        <a:pt x="28092" y="31187"/>
                      </a:lnTo>
                      <a:lnTo>
                        <a:pt x="27231" y="30725"/>
                      </a:lnTo>
                      <a:lnTo>
                        <a:pt x="26358" y="30238"/>
                      </a:lnTo>
                      <a:lnTo>
                        <a:pt x="25459" y="29714"/>
                      </a:lnTo>
                      <a:lnTo>
                        <a:pt x="24561" y="29165"/>
                      </a:lnTo>
                      <a:lnTo>
                        <a:pt x="23662" y="28566"/>
                      </a:lnTo>
                      <a:lnTo>
                        <a:pt x="22751" y="27955"/>
                      </a:lnTo>
                      <a:lnTo>
                        <a:pt x="22289" y="27643"/>
                      </a:lnTo>
                      <a:lnTo>
                        <a:pt x="21828" y="27306"/>
                      </a:lnTo>
                      <a:lnTo>
                        <a:pt x="20917" y="26632"/>
                      </a:lnTo>
                      <a:lnTo>
                        <a:pt x="20006" y="25933"/>
                      </a:lnTo>
                      <a:lnTo>
                        <a:pt x="19095" y="25222"/>
                      </a:lnTo>
                      <a:lnTo>
                        <a:pt x="18046" y="24373"/>
                      </a:lnTo>
                      <a:lnTo>
                        <a:pt x="17035" y="23512"/>
                      </a:lnTo>
                      <a:lnTo>
                        <a:pt x="16998" y="23462"/>
                      </a:lnTo>
                      <a:lnTo>
                        <a:pt x="16973" y="23387"/>
                      </a:lnTo>
                      <a:lnTo>
                        <a:pt x="16960" y="23275"/>
                      </a:lnTo>
                      <a:lnTo>
                        <a:pt x="16936" y="23137"/>
                      </a:lnTo>
                      <a:lnTo>
                        <a:pt x="16911" y="22776"/>
                      </a:lnTo>
                      <a:lnTo>
                        <a:pt x="16873" y="22289"/>
                      </a:lnTo>
                      <a:lnTo>
                        <a:pt x="16823" y="21702"/>
                      </a:lnTo>
                      <a:lnTo>
                        <a:pt x="16748" y="21003"/>
                      </a:lnTo>
                      <a:lnTo>
                        <a:pt x="16648" y="20217"/>
                      </a:lnTo>
                      <a:lnTo>
                        <a:pt x="16586" y="19793"/>
                      </a:lnTo>
                      <a:lnTo>
                        <a:pt x="16511" y="19344"/>
                      </a:lnTo>
                      <a:lnTo>
                        <a:pt x="16424" y="18882"/>
                      </a:lnTo>
                      <a:lnTo>
                        <a:pt x="16324" y="18395"/>
                      </a:lnTo>
                      <a:lnTo>
                        <a:pt x="16212" y="17883"/>
                      </a:lnTo>
                      <a:lnTo>
                        <a:pt x="16074" y="17359"/>
                      </a:lnTo>
                      <a:lnTo>
                        <a:pt x="15937" y="16823"/>
                      </a:lnTo>
                      <a:lnTo>
                        <a:pt x="15775" y="16261"/>
                      </a:lnTo>
                      <a:lnTo>
                        <a:pt x="15588" y="15700"/>
                      </a:lnTo>
                      <a:lnTo>
                        <a:pt x="15388" y="15113"/>
                      </a:lnTo>
                      <a:lnTo>
                        <a:pt x="15163" y="14514"/>
                      </a:lnTo>
                      <a:lnTo>
                        <a:pt x="14914" y="13902"/>
                      </a:lnTo>
                      <a:lnTo>
                        <a:pt x="14639" y="13278"/>
                      </a:lnTo>
                      <a:lnTo>
                        <a:pt x="14352" y="12642"/>
                      </a:lnTo>
                      <a:lnTo>
                        <a:pt x="14028" y="11993"/>
                      </a:lnTo>
                      <a:lnTo>
                        <a:pt x="13678" y="11344"/>
                      </a:lnTo>
                      <a:lnTo>
                        <a:pt x="13304" y="10683"/>
                      </a:lnTo>
                      <a:lnTo>
                        <a:pt x="12905" y="10009"/>
                      </a:lnTo>
                      <a:lnTo>
                        <a:pt x="13142" y="10758"/>
                      </a:lnTo>
                      <a:lnTo>
                        <a:pt x="13366" y="11481"/>
                      </a:lnTo>
                      <a:lnTo>
                        <a:pt x="13566" y="12180"/>
                      </a:lnTo>
                      <a:lnTo>
                        <a:pt x="13753" y="12842"/>
                      </a:lnTo>
                      <a:lnTo>
                        <a:pt x="13915" y="13491"/>
                      </a:lnTo>
                      <a:lnTo>
                        <a:pt x="14078" y="14102"/>
                      </a:lnTo>
                      <a:lnTo>
                        <a:pt x="14202" y="14689"/>
                      </a:lnTo>
                      <a:lnTo>
                        <a:pt x="14327" y="15263"/>
                      </a:lnTo>
                      <a:lnTo>
                        <a:pt x="14440" y="15799"/>
                      </a:lnTo>
                      <a:lnTo>
                        <a:pt x="14539" y="16299"/>
                      </a:lnTo>
                      <a:lnTo>
                        <a:pt x="14614" y="16785"/>
                      </a:lnTo>
                      <a:lnTo>
                        <a:pt x="14689" y="17247"/>
                      </a:lnTo>
                      <a:lnTo>
                        <a:pt x="14752" y="17684"/>
                      </a:lnTo>
                      <a:lnTo>
                        <a:pt x="14801" y="18096"/>
                      </a:lnTo>
                      <a:lnTo>
                        <a:pt x="14864" y="18832"/>
                      </a:lnTo>
                      <a:lnTo>
                        <a:pt x="14901" y="19481"/>
                      </a:lnTo>
                      <a:lnTo>
                        <a:pt x="14901" y="20030"/>
                      </a:lnTo>
                      <a:lnTo>
                        <a:pt x="14889" y="20479"/>
                      </a:lnTo>
                      <a:lnTo>
                        <a:pt x="14851" y="20829"/>
                      </a:lnTo>
                      <a:lnTo>
                        <a:pt x="14801" y="21091"/>
                      </a:lnTo>
                      <a:lnTo>
                        <a:pt x="14777" y="21191"/>
                      </a:lnTo>
                      <a:lnTo>
                        <a:pt x="14739" y="21266"/>
                      </a:lnTo>
                      <a:lnTo>
                        <a:pt x="14714" y="21315"/>
                      </a:lnTo>
                      <a:lnTo>
                        <a:pt x="14689" y="21353"/>
                      </a:lnTo>
                      <a:lnTo>
                        <a:pt x="14652" y="21353"/>
                      </a:lnTo>
                      <a:lnTo>
                        <a:pt x="14627" y="21340"/>
                      </a:lnTo>
                      <a:lnTo>
                        <a:pt x="14003" y="20729"/>
                      </a:lnTo>
                      <a:lnTo>
                        <a:pt x="13391" y="20105"/>
                      </a:lnTo>
                      <a:lnTo>
                        <a:pt x="12817" y="19456"/>
                      </a:lnTo>
                      <a:lnTo>
                        <a:pt x="12530" y="19131"/>
                      </a:lnTo>
                      <a:lnTo>
                        <a:pt x="12256" y="18795"/>
                      </a:lnTo>
                      <a:lnTo>
                        <a:pt x="11894" y="18358"/>
                      </a:lnTo>
                      <a:lnTo>
                        <a:pt x="11544" y="17908"/>
                      </a:lnTo>
                      <a:lnTo>
                        <a:pt x="11195" y="17459"/>
                      </a:lnTo>
                      <a:lnTo>
                        <a:pt x="10858" y="16997"/>
                      </a:lnTo>
                      <a:lnTo>
                        <a:pt x="10533" y="16548"/>
                      </a:lnTo>
                      <a:lnTo>
                        <a:pt x="10221" y="16086"/>
                      </a:lnTo>
                      <a:lnTo>
                        <a:pt x="9909" y="15625"/>
                      </a:lnTo>
                      <a:lnTo>
                        <a:pt x="9622" y="15150"/>
                      </a:lnTo>
                      <a:lnTo>
                        <a:pt x="9348" y="14676"/>
                      </a:lnTo>
                      <a:lnTo>
                        <a:pt x="9073" y="14214"/>
                      </a:lnTo>
                      <a:lnTo>
                        <a:pt x="8811" y="13740"/>
                      </a:lnTo>
                      <a:lnTo>
                        <a:pt x="8562" y="13266"/>
                      </a:lnTo>
                      <a:lnTo>
                        <a:pt x="8324" y="12804"/>
                      </a:lnTo>
                      <a:lnTo>
                        <a:pt x="8100" y="12330"/>
                      </a:lnTo>
                      <a:lnTo>
                        <a:pt x="7875" y="11868"/>
                      </a:lnTo>
                      <a:lnTo>
                        <a:pt x="7663" y="11407"/>
                      </a:lnTo>
                      <a:lnTo>
                        <a:pt x="7463" y="10945"/>
                      </a:lnTo>
                      <a:lnTo>
                        <a:pt x="7276" y="10483"/>
                      </a:lnTo>
                      <a:lnTo>
                        <a:pt x="7101" y="10021"/>
                      </a:lnTo>
                      <a:lnTo>
                        <a:pt x="6927" y="9572"/>
                      </a:lnTo>
                      <a:lnTo>
                        <a:pt x="6615" y="8686"/>
                      </a:lnTo>
                      <a:lnTo>
                        <a:pt x="6328" y="7825"/>
                      </a:lnTo>
                      <a:lnTo>
                        <a:pt x="6091" y="6989"/>
                      </a:lnTo>
                      <a:lnTo>
                        <a:pt x="5878" y="6190"/>
                      </a:lnTo>
                      <a:lnTo>
                        <a:pt x="5691" y="5416"/>
                      </a:lnTo>
                      <a:lnTo>
                        <a:pt x="5616" y="5054"/>
                      </a:lnTo>
                      <a:lnTo>
                        <a:pt x="5541" y="4692"/>
                      </a:lnTo>
                      <a:lnTo>
                        <a:pt x="5467" y="4343"/>
                      </a:lnTo>
                      <a:lnTo>
                        <a:pt x="5404" y="3994"/>
                      </a:lnTo>
                      <a:lnTo>
                        <a:pt x="5304" y="3345"/>
                      </a:lnTo>
                      <a:lnTo>
                        <a:pt x="5205" y="2758"/>
                      </a:lnTo>
                      <a:lnTo>
                        <a:pt x="5130" y="2209"/>
                      </a:lnTo>
                      <a:lnTo>
                        <a:pt x="5030" y="1273"/>
                      </a:lnTo>
                      <a:lnTo>
                        <a:pt x="4967" y="587"/>
                      </a:lnTo>
                      <a:lnTo>
                        <a:pt x="491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525">
                  <a:solidFill>
                    <a:schemeClr val="lt1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289" name="Group 20"/>
              <p:cNvGrpSpPr/>
              <p:nvPr/>
            </p:nvGrpSpPr>
            <p:grpSpPr>
              <a:xfrm>
                <a:off x="6339960" y="1243080"/>
                <a:ext cx="787320" cy="649080"/>
                <a:chOff x="6339960" y="1243080"/>
                <a:chExt cx="787320" cy="649080"/>
              </a:xfrm>
            </p:grpSpPr>
            <p:sp>
              <p:nvSpPr>
                <p:cNvPr id="290" name="CustomShape 21"/>
                <p:cNvSpPr/>
                <p:nvPr/>
              </p:nvSpPr>
              <p:spPr>
                <a:xfrm>
                  <a:off x="6665400" y="1374480"/>
                  <a:ext cx="62640" cy="99720"/>
                </a:xfrm>
                <a:custGeom>
                  <a:avLst/>
                  <a:gdLst/>
                  <a:ahLst/>
                  <a:rect l="l" t="t" r="r" b="b"/>
                  <a:pathLst>
                    <a:path w="906" h="1561">
                      <a:moveTo>
                        <a:pt x="429" y="298"/>
                      </a:moveTo>
                      <a:lnTo>
                        <a:pt x="429" y="584"/>
                      </a:lnTo>
                      <a:cubicBezTo>
                        <a:pt x="310" y="537"/>
                        <a:pt x="287" y="489"/>
                        <a:pt x="287" y="429"/>
                      </a:cubicBezTo>
                      <a:cubicBezTo>
                        <a:pt x="287" y="346"/>
                        <a:pt x="358" y="310"/>
                        <a:pt x="429" y="298"/>
                      </a:cubicBezTo>
                      <a:close/>
                      <a:moveTo>
                        <a:pt x="537" y="882"/>
                      </a:moveTo>
                      <a:cubicBezTo>
                        <a:pt x="656" y="929"/>
                        <a:pt x="680" y="989"/>
                        <a:pt x="680" y="1060"/>
                      </a:cubicBezTo>
                      <a:cubicBezTo>
                        <a:pt x="680" y="1132"/>
                        <a:pt x="620" y="1191"/>
                        <a:pt x="537" y="1203"/>
                      </a:cubicBezTo>
                      <a:lnTo>
                        <a:pt x="537" y="882"/>
                      </a:lnTo>
                      <a:close/>
                      <a:moveTo>
                        <a:pt x="477" y="1"/>
                      </a:moveTo>
                      <a:cubicBezTo>
                        <a:pt x="441" y="1"/>
                        <a:pt x="418" y="13"/>
                        <a:pt x="418" y="48"/>
                      </a:cubicBezTo>
                      <a:lnTo>
                        <a:pt x="418" y="108"/>
                      </a:lnTo>
                      <a:cubicBezTo>
                        <a:pt x="191" y="132"/>
                        <a:pt x="48" y="251"/>
                        <a:pt x="48" y="477"/>
                      </a:cubicBezTo>
                      <a:cubicBezTo>
                        <a:pt x="48" y="715"/>
                        <a:pt x="227" y="787"/>
                        <a:pt x="418" y="870"/>
                      </a:cubicBezTo>
                      <a:lnTo>
                        <a:pt x="418" y="1239"/>
                      </a:lnTo>
                      <a:cubicBezTo>
                        <a:pt x="310" y="1215"/>
                        <a:pt x="263" y="1191"/>
                        <a:pt x="179" y="1120"/>
                      </a:cubicBezTo>
                      <a:cubicBezTo>
                        <a:pt x="159" y="1104"/>
                        <a:pt x="138" y="1096"/>
                        <a:pt x="118" y="1096"/>
                      </a:cubicBezTo>
                      <a:cubicBezTo>
                        <a:pt x="93" y="1096"/>
                        <a:pt x="69" y="1110"/>
                        <a:pt x="48" y="1144"/>
                      </a:cubicBezTo>
                      <a:cubicBezTo>
                        <a:pt x="1" y="1203"/>
                        <a:pt x="1" y="1263"/>
                        <a:pt x="48" y="1310"/>
                      </a:cubicBezTo>
                      <a:cubicBezTo>
                        <a:pt x="120" y="1418"/>
                        <a:pt x="287" y="1465"/>
                        <a:pt x="418" y="1465"/>
                      </a:cubicBezTo>
                      <a:lnTo>
                        <a:pt x="418" y="1513"/>
                      </a:lnTo>
                      <a:cubicBezTo>
                        <a:pt x="418" y="1549"/>
                        <a:pt x="441" y="1560"/>
                        <a:pt x="477" y="1560"/>
                      </a:cubicBezTo>
                      <a:cubicBezTo>
                        <a:pt x="501" y="1560"/>
                        <a:pt x="537" y="1549"/>
                        <a:pt x="537" y="1513"/>
                      </a:cubicBezTo>
                      <a:lnTo>
                        <a:pt x="537" y="1429"/>
                      </a:lnTo>
                      <a:cubicBezTo>
                        <a:pt x="727" y="1406"/>
                        <a:pt x="894" y="1263"/>
                        <a:pt x="894" y="1025"/>
                      </a:cubicBezTo>
                      <a:cubicBezTo>
                        <a:pt x="906" y="787"/>
                        <a:pt x="763" y="703"/>
                        <a:pt x="549" y="632"/>
                      </a:cubicBezTo>
                      <a:lnTo>
                        <a:pt x="549" y="286"/>
                      </a:lnTo>
                      <a:cubicBezTo>
                        <a:pt x="596" y="286"/>
                        <a:pt x="644" y="298"/>
                        <a:pt x="680" y="334"/>
                      </a:cubicBezTo>
                      <a:cubicBezTo>
                        <a:pt x="707" y="341"/>
                        <a:pt x="738" y="363"/>
                        <a:pt x="771" y="363"/>
                      </a:cubicBezTo>
                      <a:cubicBezTo>
                        <a:pt x="795" y="363"/>
                        <a:pt x="821" y="351"/>
                        <a:pt x="846" y="310"/>
                      </a:cubicBezTo>
                      <a:cubicBezTo>
                        <a:pt x="882" y="275"/>
                        <a:pt x="894" y="215"/>
                        <a:pt x="834" y="167"/>
                      </a:cubicBezTo>
                      <a:cubicBezTo>
                        <a:pt x="763" y="108"/>
                        <a:pt x="644" y="96"/>
                        <a:pt x="537" y="96"/>
                      </a:cubicBezTo>
                      <a:lnTo>
                        <a:pt x="537" y="48"/>
                      </a:lnTo>
                      <a:cubicBezTo>
                        <a:pt x="537" y="13"/>
                        <a:pt x="501" y="1"/>
                        <a:pt x="477" y="1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1" name="CustomShape 22"/>
                <p:cNvSpPr/>
                <p:nvPr/>
              </p:nvSpPr>
              <p:spPr>
                <a:xfrm>
                  <a:off x="6789240" y="1275840"/>
                  <a:ext cx="179640" cy="166320"/>
                </a:xfrm>
                <a:custGeom>
                  <a:avLst/>
                  <a:gdLst/>
                  <a:ahLst/>
                  <a:rect l="l" t="t" r="r" b="b"/>
                  <a:pathLst>
                    <a:path w="2585" h="2597">
                      <a:moveTo>
                        <a:pt x="1287" y="310"/>
                      </a:moveTo>
                      <a:cubicBezTo>
                        <a:pt x="1823" y="310"/>
                        <a:pt x="2275" y="751"/>
                        <a:pt x="2275" y="1299"/>
                      </a:cubicBezTo>
                      <a:cubicBezTo>
                        <a:pt x="2263" y="1834"/>
                        <a:pt x="1823" y="2275"/>
                        <a:pt x="1287" y="2275"/>
                      </a:cubicBezTo>
                      <a:cubicBezTo>
                        <a:pt x="751" y="2275"/>
                        <a:pt x="310" y="1846"/>
                        <a:pt x="310" y="1299"/>
                      </a:cubicBezTo>
                      <a:cubicBezTo>
                        <a:pt x="310" y="763"/>
                        <a:pt x="739" y="310"/>
                        <a:pt x="1287" y="310"/>
                      </a:cubicBezTo>
                      <a:close/>
                      <a:moveTo>
                        <a:pt x="1287" y="1"/>
                      </a:moveTo>
                      <a:cubicBezTo>
                        <a:pt x="572" y="1"/>
                        <a:pt x="1" y="584"/>
                        <a:pt x="1" y="1299"/>
                      </a:cubicBezTo>
                      <a:cubicBezTo>
                        <a:pt x="1" y="2013"/>
                        <a:pt x="572" y="2596"/>
                        <a:pt x="1287" y="2596"/>
                      </a:cubicBezTo>
                      <a:cubicBezTo>
                        <a:pt x="2001" y="2596"/>
                        <a:pt x="2585" y="2013"/>
                        <a:pt x="2585" y="1299"/>
                      </a:cubicBezTo>
                      <a:cubicBezTo>
                        <a:pt x="2585" y="584"/>
                        <a:pt x="2001" y="1"/>
                        <a:pt x="1287" y="1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2" name="CustomShape 23"/>
                <p:cNvSpPr/>
                <p:nvPr/>
              </p:nvSpPr>
              <p:spPr>
                <a:xfrm>
                  <a:off x="6570000" y="1243080"/>
                  <a:ext cx="435240" cy="297720"/>
                </a:xfrm>
                <a:custGeom>
                  <a:avLst/>
                  <a:gdLst/>
                  <a:ahLst/>
                  <a:rect l="l" t="t" r="r" b="b"/>
                  <a:pathLst>
                    <a:path w="6252" h="4645">
                      <a:moveTo>
                        <a:pt x="1834" y="1811"/>
                      </a:moveTo>
                      <a:cubicBezTo>
                        <a:pt x="2168" y="1811"/>
                        <a:pt x="2465" y="1989"/>
                        <a:pt x="2644" y="2239"/>
                      </a:cubicBezTo>
                      <a:cubicBezTo>
                        <a:pt x="2680" y="2394"/>
                        <a:pt x="2739" y="2525"/>
                        <a:pt x="2799" y="2656"/>
                      </a:cubicBezTo>
                      <a:cubicBezTo>
                        <a:pt x="2799" y="2704"/>
                        <a:pt x="2811" y="2751"/>
                        <a:pt x="2811" y="2787"/>
                      </a:cubicBezTo>
                      <a:cubicBezTo>
                        <a:pt x="2811" y="3335"/>
                        <a:pt x="2382" y="3775"/>
                        <a:pt x="1834" y="3775"/>
                      </a:cubicBezTo>
                      <a:cubicBezTo>
                        <a:pt x="1298" y="3775"/>
                        <a:pt x="846" y="3347"/>
                        <a:pt x="846" y="2787"/>
                      </a:cubicBezTo>
                      <a:cubicBezTo>
                        <a:pt x="846" y="2251"/>
                        <a:pt x="1275" y="1811"/>
                        <a:pt x="1834" y="1811"/>
                      </a:cubicBezTo>
                      <a:close/>
                      <a:moveTo>
                        <a:pt x="1834" y="1263"/>
                      </a:moveTo>
                      <a:cubicBezTo>
                        <a:pt x="2108" y="1263"/>
                        <a:pt x="2382" y="1334"/>
                        <a:pt x="2620" y="1489"/>
                      </a:cubicBezTo>
                      <a:cubicBezTo>
                        <a:pt x="2608" y="1561"/>
                        <a:pt x="2608" y="1644"/>
                        <a:pt x="2584" y="1727"/>
                      </a:cubicBezTo>
                      <a:cubicBezTo>
                        <a:pt x="2382" y="1572"/>
                        <a:pt x="2108" y="1465"/>
                        <a:pt x="1822" y="1465"/>
                      </a:cubicBezTo>
                      <a:cubicBezTo>
                        <a:pt x="1120" y="1465"/>
                        <a:pt x="536" y="2049"/>
                        <a:pt x="536" y="2763"/>
                      </a:cubicBezTo>
                      <a:cubicBezTo>
                        <a:pt x="536" y="3477"/>
                        <a:pt x="1108" y="4061"/>
                        <a:pt x="1822" y="4061"/>
                      </a:cubicBezTo>
                      <a:cubicBezTo>
                        <a:pt x="2453" y="4061"/>
                        <a:pt x="2953" y="3632"/>
                        <a:pt x="3096" y="3049"/>
                      </a:cubicBezTo>
                      <a:cubicBezTo>
                        <a:pt x="3156" y="3108"/>
                        <a:pt x="3215" y="3156"/>
                        <a:pt x="3275" y="3216"/>
                      </a:cubicBezTo>
                      <a:cubicBezTo>
                        <a:pt x="3084" y="3870"/>
                        <a:pt x="2501" y="4299"/>
                        <a:pt x="1834" y="4299"/>
                      </a:cubicBezTo>
                      <a:cubicBezTo>
                        <a:pt x="1001" y="4299"/>
                        <a:pt x="310" y="3608"/>
                        <a:pt x="310" y="2775"/>
                      </a:cubicBezTo>
                      <a:cubicBezTo>
                        <a:pt x="310" y="1942"/>
                        <a:pt x="1001" y="1263"/>
                        <a:pt x="1834" y="1263"/>
                      </a:cubicBezTo>
                      <a:close/>
                      <a:moveTo>
                        <a:pt x="4430" y="1"/>
                      </a:moveTo>
                      <a:cubicBezTo>
                        <a:pt x="3644" y="1"/>
                        <a:pt x="2977" y="501"/>
                        <a:pt x="2703" y="1203"/>
                      </a:cubicBezTo>
                      <a:cubicBezTo>
                        <a:pt x="2441" y="1049"/>
                        <a:pt x="2144" y="977"/>
                        <a:pt x="1834" y="977"/>
                      </a:cubicBezTo>
                      <a:cubicBezTo>
                        <a:pt x="822" y="977"/>
                        <a:pt x="1" y="1799"/>
                        <a:pt x="1" y="2811"/>
                      </a:cubicBezTo>
                      <a:cubicBezTo>
                        <a:pt x="1" y="3823"/>
                        <a:pt x="822" y="4644"/>
                        <a:pt x="1834" y="4644"/>
                      </a:cubicBezTo>
                      <a:cubicBezTo>
                        <a:pt x="2608" y="4644"/>
                        <a:pt x="3287" y="4168"/>
                        <a:pt x="3561" y="3430"/>
                      </a:cubicBezTo>
                      <a:cubicBezTo>
                        <a:pt x="3811" y="3573"/>
                        <a:pt x="4108" y="3656"/>
                        <a:pt x="4430" y="3656"/>
                      </a:cubicBezTo>
                      <a:cubicBezTo>
                        <a:pt x="4846" y="3656"/>
                        <a:pt x="5251" y="3513"/>
                        <a:pt x="5585" y="3251"/>
                      </a:cubicBezTo>
                      <a:cubicBezTo>
                        <a:pt x="5894" y="3001"/>
                        <a:pt x="6132" y="2632"/>
                        <a:pt x="6216" y="2239"/>
                      </a:cubicBezTo>
                      <a:cubicBezTo>
                        <a:pt x="6228" y="2144"/>
                        <a:pt x="6192" y="2049"/>
                        <a:pt x="6097" y="2037"/>
                      </a:cubicBezTo>
                      <a:cubicBezTo>
                        <a:pt x="6086" y="2035"/>
                        <a:pt x="6076" y="2035"/>
                        <a:pt x="6065" y="2035"/>
                      </a:cubicBezTo>
                      <a:cubicBezTo>
                        <a:pt x="5991" y="2035"/>
                        <a:pt x="5917" y="2072"/>
                        <a:pt x="5906" y="2156"/>
                      </a:cubicBezTo>
                      <a:cubicBezTo>
                        <a:pt x="5739" y="2835"/>
                        <a:pt x="5144" y="3335"/>
                        <a:pt x="4430" y="3335"/>
                      </a:cubicBezTo>
                      <a:cubicBezTo>
                        <a:pt x="3882" y="3335"/>
                        <a:pt x="3394" y="3037"/>
                        <a:pt x="3120" y="2561"/>
                      </a:cubicBezTo>
                      <a:cubicBezTo>
                        <a:pt x="3096" y="2406"/>
                        <a:pt x="3037" y="2263"/>
                        <a:pt x="2965" y="2120"/>
                      </a:cubicBezTo>
                      <a:cubicBezTo>
                        <a:pt x="2763" y="1191"/>
                        <a:pt x="3477" y="310"/>
                        <a:pt x="4430" y="310"/>
                      </a:cubicBezTo>
                      <a:cubicBezTo>
                        <a:pt x="5144" y="310"/>
                        <a:pt x="5739" y="787"/>
                        <a:pt x="5906" y="1489"/>
                      </a:cubicBezTo>
                      <a:cubicBezTo>
                        <a:pt x="5916" y="1560"/>
                        <a:pt x="5986" y="1613"/>
                        <a:pt x="6058" y="1613"/>
                      </a:cubicBezTo>
                      <a:cubicBezTo>
                        <a:pt x="6071" y="1613"/>
                        <a:pt x="6084" y="1612"/>
                        <a:pt x="6097" y="1608"/>
                      </a:cubicBezTo>
                      <a:cubicBezTo>
                        <a:pt x="6192" y="1584"/>
                        <a:pt x="6251" y="1501"/>
                        <a:pt x="6216" y="1406"/>
                      </a:cubicBezTo>
                      <a:cubicBezTo>
                        <a:pt x="6132" y="1013"/>
                        <a:pt x="5906" y="656"/>
                        <a:pt x="5585" y="394"/>
                      </a:cubicBezTo>
                      <a:cubicBezTo>
                        <a:pt x="5251" y="132"/>
                        <a:pt x="4846" y="1"/>
                        <a:pt x="4430" y="1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3" name="CustomShape 24"/>
                <p:cNvSpPr/>
                <p:nvPr/>
              </p:nvSpPr>
              <p:spPr>
                <a:xfrm>
                  <a:off x="6847200" y="1310400"/>
                  <a:ext cx="62640" cy="100440"/>
                </a:xfrm>
                <a:custGeom>
                  <a:avLst/>
                  <a:gdLst/>
                  <a:ahLst/>
                  <a:rect l="l" t="t" r="r" b="b"/>
                  <a:pathLst>
                    <a:path w="906" h="1573">
                      <a:moveTo>
                        <a:pt x="429" y="322"/>
                      </a:moveTo>
                      <a:lnTo>
                        <a:pt x="429" y="596"/>
                      </a:lnTo>
                      <a:cubicBezTo>
                        <a:pt x="310" y="548"/>
                        <a:pt x="274" y="513"/>
                        <a:pt x="274" y="453"/>
                      </a:cubicBezTo>
                      <a:cubicBezTo>
                        <a:pt x="274" y="358"/>
                        <a:pt x="358" y="334"/>
                        <a:pt x="429" y="322"/>
                      </a:cubicBezTo>
                      <a:close/>
                      <a:moveTo>
                        <a:pt x="512" y="894"/>
                      </a:moveTo>
                      <a:cubicBezTo>
                        <a:pt x="631" y="941"/>
                        <a:pt x="667" y="1001"/>
                        <a:pt x="667" y="1072"/>
                      </a:cubicBezTo>
                      <a:cubicBezTo>
                        <a:pt x="667" y="1167"/>
                        <a:pt x="608" y="1215"/>
                        <a:pt x="512" y="1227"/>
                      </a:cubicBezTo>
                      <a:lnTo>
                        <a:pt x="512" y="894"/>
                      </a:lnTo>
                      <a:close/>
                      <a:moveTo>
                        <a:pt x="453" y="1"/>
                      </a:moveTo>
                      <a:cubicBezTo>
                        <a:pt x="429" y="1"/>
                        <a:pt x="393" y="24"/>
                        <a:pt x="393" y="48"/>
                      </a:cubicBezTo>
                      <a:lnTo>
                        <a:pt x="393" y="108"/>
                      </a:lnTo>
                      <a:cubicBezTo>
                        <a:pt x="167" y="132"/>
                        <a:pt x="24" y="251"/>
                        <a:pt x="24" y="477"/>
                      </a:cubicBezTo>
                      <a:cubicBezTo>
                        <a:pt x="24" y="715"/>
                        <a:pt x="203" y="798"/>
                        <a:pt x="393" y="870"/>
                      </a:cubicBezTo>
                      <a:lnTo>
                        <a:pt x="393" y="1239"/>
                      </a:lnTo>
                      <a:cubicBezTo>
                        <a:pt x="286" y="1227"/>
                        <a:pt x="250" y="1179"/>
                        <a:pt x="155" y="1120"/>
                      </a:cubicBezTo>
                      <a:cubicBezTo>
                        <a:pt x="138" y="1108"/>
                        <a:pt x="122" y="1102"/>
                        <a:pt x="106" y="1102"/>
                      </a:cubicBezTo>
                      <a:cubicBezTo>
                        <a:pt x="46" y="1102"/>
                        <a:pt x="0" y="1182"/>
                        <a:pt x="0" y="1239"/>
                      </a:cubicBezTo>
                      <a:cubicBezTo>
                        <a:pt x="0" y="1275"/>
                        <a:pt x="12" y="1298"/>
                        <a:pt x="24" y="1310"/>
                      </a:cubicBezTo>
                      <a:cubicBezTo>
                        <a:pt x="96" y="1417"/>
                        <a:pt x="262" y="1465"/>
                        <a:pt x="393" y="1465"/>
                      </a:cubicBezTo>
                      <a:lnTo>
                        <a:pt x="393" y="1525"/>
                      </a:lnTo>
                      <a:cubicBezTo>
                        <a:pt x="393" y="1548"/>
                        <a:pt x="429" y="1572"/>
                        <a:pt x="453" y="1572"/>
                      </a:cubicBezTo>
                      <a:cubicBezTo>
                        <a:pt x="488" y="1572"/>
                        <a:pt x="512" y="1548"/>
                        <a:pt x="512" y="1525"/>
                      </a:cubicBezTo>
                      <a:lnTo>
                        <a:pt x="512" y="1465"/>
                      </a:lnTo>
                      <a:cubicBezTo>
                        <a:pt x="715" y="1429"/>
                        <a:pt x="869" y="1298"/>
                        <a:pt x="869" y="1060"/>
                      </a:cubicBezTo>
                      <a:cubicBezTo>
                        <a:pt x="905" y="810"/>
                        <a:pt x="739" y="715"/>
                        <a:pt x="536" y="644"/>
                      </a:cubicBezTo>
                      <a:lnTo>
                        <a:pt x="536" y="298"/>
                      </a:lnTo>
                      <a:cubicBezTo>
                        <a:pt x="608" y="298"/>
                        <a:pt x="631" y="322"/>
                        <a:pt x="715" y="358"/>
                      </a:cubicBezTo>
                      <a:cubicBezTo>
                        <a:pt x="728" y="367"/>
                        <a:pt x="742" y="372"/>
                        <a:pt x="758" y="372"/>
                      </a:cubicBezTo>
                      <a:cubicBezTo>
                        <a:pt x="784" y="372"/>
                        <a:pt x="811" y="355"/>
                        <a:pt x="834" y="310"/>
                      </a:cubicBezTo>
                      <a:cubicBezTo>
                        <a:pt x="858" y="274"/>
                        <a:pt x="869" y="215"/>
                        <a:pt x="810" y="167"/>
                      </a:cubicBezTo>
                      <a:cubicBezTo>
                        <a:pt x="739" y="108"/>
                        <a:pt x="619" y="96"/>
                        <a:pt x="512" y="96"/>
                      </a:cubicBezTo>
                      <a:lnTo>
                        <a:pt x="512" y="48"/>
                      </a:lnTo>
                      <a:cubicBezTo>
                        <a:pt x="512" y="24"/>
                        <a:pt x="488" y="1"/>
                        <a:pt x="453" y="1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4" name="CustomShape 25"/>
                <p:cNvSpPr/>
                <p:nvPr/>
              </p:nvSpPr>
              <p:spPr>
                <a:xfrm>
                  <a:off x="6339960" y="1476360"/>
                  <a:ext cx="787320" cy="415800"/>
                </a:xfrm>
                <a:custGeom>
                  <a:avLst/>
                  <a:gdLst/>
                  <a:ahLst/>
                  <a:rect l="l" t="t" r="r" b="b"/>
                  <a:pathLst>
                    <a:path w="11300" h="6477">
                      <a:moveTo>
                        <a:pt x="3590" y="1935"/>
                      </a:moveTo>
                      <a:cubicBezTo>
                        <a:pt x="3607" y="1935"/>
                        <a:pt x="3623" y="1948"/>
                        <a:pt x="3632" y="1975"/>
                      </a:cubicBezTo>
                      <a:cubicBezTo>
                        <a:pt x="3715" y="2129"/>
                        <a:pt x="4727" y="4832"/>
                        <a:pt x="4751" y="4939"/>
                      </a:cubicBezTo>
                      <a:cubicBezTo>
                        <a:pt x="4775" y="4951"/>
                        <a:pt x="4751" y="4975"/>
                        <a:pt x="4727" y="4987"/>
                      </a:cubicBezTo>
                      <a:lnTo>
                        <a:pt x="4013" y="5261"/>
                      </a:lnTo>
                      <a:cubicBezTo>
                        <a:pt x="3965" y="5130"/>
                        <a:pt x="2941" y="2403"/>
                        <a:pt x="2870" y="2213"/>
                      </a:cubicBezTo>
                      <a:lnTo>
                        <a:pt x="3572" y="1939"/>
                      </a:lnTo>
                      <a:cubicBezTo>
                        <a:pt x="3578" y="1936"/>
                        <a:pt x="3584" y="1935"/>
                        <a:pt x="3590" y="1935"/>
                      </a:cubicBezTo>
                      <a:close/>
                      <a:moveTo>
                        <a:pt x="2584" y="2308"/>
                      </a:moveTo>
                      <a:lnTo>
                        <a:pt x="3727" y="5368"/>
                      </a:lnTo>
                      <a:cubicBezTo>
                        <a:pt x="3180" y="5570"/>
                        <a:pt x="1810" y="6082"/>
                        <a:pt x="1584" y="6166"/>
                      </a:cubicBezTo>
                      <a:cubicBezTo>
                        <a:pt x="1577" y="6172"/>
                        <a:pt x="1569" y="6175"/>
                        <a:pt x="1560" y="6175"/>
                      </a:cubicBezTo>
                      <a:cubicBezTo>
                        <a:pt x="1537" y="6175"/>
                        <a:pt x="1509" y="6156"/>
                        <a:pt x="1501" y="6130"/>
                      </a:cubicBezTo>
                      <a:lnTo>
                        <a:pt x="394" y="3201"/>
                      </a:lnTo>
                      <a:cubicBezTo>
                        <a:pt x="382" y="3177"/>
                        <a:pt x="394" y="3130"/>
                        <a:pt x="441" y="3118"/>
                      </a:cubicBezTo>
                      <a:cubicBezTo>
                        <a:pt x="1144" y="2844"/>
                        <a:pt x="2096" y="2487"/>
                        <a:pt x="2584" y="2308"/>
                      </a:cubicBezTo>
                      <a:close/>
                      <a:moveTo>
                        <a:pt x="10358" y="1"/>
                      </a:moveTo>
                      <a:cubicBezTo>
                        <a:pt x="10108" y="1"/>
                        <a:pt x="9869" y="131"/>
                        <a:pt x="9692" y="308"/>
                      </a:cubicBezTo>
                      <a:lnTo>
                        <a:pt x="7966" y="1737"/>
                      </a:lnTo>
                      <a:cubicBezTo>
                        <a:pt x="7883" y="1522"/>
                        <a:pt x="7668" y="1308"/>
                        <a:pt x="7263" y="1308"/>
                      </a:cubicBezTo>
                      <a:cubicBezTo>
                        <a:pt x="6756" y="1308"/>
                        <a:pt x="6387" y="1304"/>
                        <a:pt x="6108" y="1304"/>
                      </a:cubicBezTo>
                      <a:cubicBezTo>
                        <a:pt x="5503" y="1304"/>
                        <a:pt x="5318" y="1321"/>
                        <a:pt x="5049" y="1427"/>
                      </a:cubicBezTo>
                      <a:lnTo>
                        <a:pt x="3953" y="1868"/>
                      </a:lnTo>
                      <a:lnTo>
                        <a:pt x="3930" y="1820"/>
                      </a:lnTo>
                      <a:cubicBezTo>
                        <a:pt x="3875" y="1675"/>
                        <a:pt x="3745" y="1592"/>
                        <a:pt x="3597" y="1592"/>
                      </a:cubicBezTo>
                      <a:cubicBezTo>
                        <a:pt x="3550" y="1592"/>
                        <a:pt x="3502" y="1600"/>
                        <a:pt x="3453" y="1618"/>
                      </a:cubicBezTo>
                      <a:lnTo>
                        <a:pt x="2620" y="1927"/>
                      </a:lnTo>
                      <a:cubicBezTo>
                        <a:pt x="2251" y="2058"/>
                        <a:pt x="1108" y="2510"/>
                        <a:pt x="298" y="2808"/>
                      </a:cubicBezTo>
                      <a:cubicBezTo>
                        <a:pt x="96" y="2880"/>
                        <a:pt x="1" y="3106"/>
                        <a:pt x="84" y="3308"/>
                      </a:cubicBezTo>
                      <a:lnTo>
                        <a:pt x="1179" y="6225"/>
                      </a:lnTo>
                      <a:cubicBezTo>
                        <a:pt x="1234" y="6389"/>
                        <a:pt x="1379" y="6476"/>
                        <a:pt x="1540" y="6476"/>
                      </a:cubicBezTo>
                      <a:cubicBezTo>
                        <a:pt x="1590" y="6476"/>
                        <a:pt x="1641" y="6468"/>
                        <a:pt x="1691" y="6451"/>
                      </a:cubicBezTo>
                      <a:cubicBezTo>
                        <a:pt x="1941" y="6368"/>
                        <a:pt x="3608" y="5725"/>
                        <a:pt x="3977" y="5594"/>
                      </a:cubicBezTo>
                      <a:lnTo>
                        <a:pt x="4858" y="5261"/>
                      </a:lnTo>
                      <a:cubicBezTo>
                        <a:pt x="5049" y="5189"/>
                        <a:pt x="5144" y="4975"/>
                        <a:pt x="5061" y="4785"/>
                      </a:cubicBezTo>
                      <a:lnTo>
                        <a:pt x="5049" y="4737"/>
                      </a:lnTo>
                      <a:cubicBezTo>
                        <a:pt x="5620" y="4499"/>
                        <a:pt x="5632" y="4475"/>
                        <a:pt x="6228" y="4475"/>
                      </a:cubicBezTo>
                      <a:cubicBezTo>
                        <a:pt x="6311" y="4475"/>
                        <a:pt x="6394" y="4404"/>
                        <a:pt x="6394" y="4308"/>
                      </a:cubicBezTo>
                      <a:cubicBezTo>
                        <a:pt x="6394" y="4225"/>
                        <a:pt x="6311" y="4142"/>
                        <a:pt x="6228" y="4142"/>
                      </a:cubicBezTo>
                      <a:cubicBezTo>
                        <a:pt x="5585" y="4142"/>
                        <a:pt x="5525" y="4189"/>
                        <a:pt x="4930" y="4439"/>
                      </a:cubicBezTo>
                      <a:lnTo>
                        <a:pt x="4073" y="2153"/>
                      </a:lnTo>
                      <a:lnTo>
                        <a:pt x="5168" y="1689"/>
                      </a:lnTo>
                      <a:cubicBezTo>
                        <a:pt x="5361" y="1615"/>
                        <a:pt x="5513" y="1601"/>
                        <a:pt x="5986" y="1601"/>
                      </a:cubicBezTo>
                      <a:cubicBezTo>
                        <a:pt x="6270" y="1601"/>
                        <a:pt x="6670" y="1606"/>
                        <a:pt x="7263" y="1606"/>
                      </a:cubicBezTo>
                      <a:cubicBezTo>
                        <a:pt x="7442" y="1606"/>
                        <a:pt x="7561" y="1665"/>
                        <a:pt x="7644" y="1784"/>
                      </a:cubicBezTo>
                      <a:cubicBezTo>
                        <a:pt x="7704" y="1868"/>
                        <a:pt x="7704" y="1963"/>
                        <a:pt x="7716" y="1987"/>
                      </a:cubicBezTo>
                      <a:cubicBezTo>
                        <a:pt x="7716" y="2046"/>
                        <a:pt x="7668" y="2344"/>
                        <a:pt x="7382" y="2391"/>
                      </a:cubicBezTo>
                      <a:cubicBezTo>
                        <a:pt x="6942" y="2463"/>
                        <a:pt x="5989" y="2594"/>
                        <a:pt x="5978" y="2594"/>
                      </a:cubicBezTo>
                      <a:cubicBezTo>
                        <a:pt x="5882" y="2606"/>
                        <a:pt x="5823" y="2689"/>
                        <a:pt x="5835" y="2772"/>
                      </a:cubicBezTo>
                      <a:cubicBezTo>
                        <a:pt x="5858" y="2844"/>
                        <a:pt x="5918" y="2903"/>
                        <a:pt x="6001" y="2903"/>
                      </a:cubicBezTo>
                      <a:lnTo>
                        <a:pt x="6037" y="2903"/>
                      </a:lnTo>
                      <a:cubicBezTo>
                        <a:pt x="6049" y="2903"/>
                        <a:pt x="7001" y="2772"/>
                        <a:pt x="7442" y="2701"/>
                      </a:cubicBezTo>
                      <a:cubicBezTo>
                        <a:pt x="7859" y="2630"/>
                        <a:pt x="8014" y="2284"/>
                        <a:pt x="8037" y="2046"/>
                      </a:cubicBezTo>
                      <a:lnTo>
                        <a:pt x="9919" y="498"/>
                      </a:lnTo>
                      <a:cubicBezTo>
                        <a:pt x="10039" y="385"/>
                        <a:pt x="10193" y="287"/>
                        <a:pt x="10356" y="287"/>
                      </a:cubicBezTo>
                      <a:cubicBezTo>
                        <a:pt x="10451" y="287"/>
                        <a:pt x="10549" y="320"/>
                        <a:pt x="10645" y="403"/>
                      </a:cubicBezTo>
                      <a:cubicBezTo>
                        <a:pt x="10942" y="701"/>
                        <a:pt x="10681" y="1058"/>
                        <a:pt x="10597" y="1141"/>
                      </a:cubicBezTo>
                      <a:cubicBezTo>
                        <a:pt x="10526" y="1213"/>
                        <a:pt x="8240" y="3677"/>
                        <a:pt x="8240" y="3677"/>
                      </a:cubicBezTo>
                      <a:cubicBezTo>
                        <a:pt x="7906" y="4070"/>
                        <a:pt x="7466" y="4130"/>
                        <a:pt x="7263" y="4130"/>
                      </a:cubicBezTo>
                      <a:lnTo>
                        <a:pt x="6966" y="4130"/>
                      </a:lnTo>
                      <a:cubicBezTo>
                        <a:pt x="6882" y="4130"/>
                        <a:pt x="6811" y="4201"/>
                        <a:pt x="6811" y="4296"/>
                      </a:cubicBezTo>
                      <a:cubicBezTo>
                        <a:pt x="6811" y="4380"/>
                        <a:pt x="6882" y="4463"/>
                        <a:pt x="6966" y="4463"/>
                      </a:cubicBezTo>
                      <a:lnTo>
                        <a:pt x="7287" y="4463"/>
                      </a:lnTo>
                      <a:cubicBezTo>
                        <a:pt x="7502" y="4439"/>
                        <a:pt x="8061" y="4368"/>
                        <a:pt x="8478" y="3892"/>
                      </a:cubicBezTo>
                      <a:lnTo>
                        <a:pt x="10835" y="1344"/>
                      </a:lnTo>
                      <a:cubicBezTo>
                        <a:pt x="11062" y="1153"/>
                        <a:pt x="11300" y="629"/>
                        <a:pt x="10871" y="213"/>
                      </a:cubicBezTo>
                      <a:cubicBezTo>
                        <a:pt x="10706" y="62"/>
                        <a:pt x="10530" y="1"/>
                        <a:pt x="10358" y="1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295" name="CustomShape 26"/>
              <p:cNvSpPr/>
              <p:nvPr/>
            </p:nvSpPr>
            <p:spPr>
              <a:xfrm>
                <a:off x="6450840" y="2727720"/>
                <a:ext cx="792000" cy="579960"/>
              </a:xfrm>
              <a:custGeom>
                <a:avLst/>
                <a:gdLst/>
                <a:ahLst/>
                <a:rect l="l" t="t" r="r" b="b"/>
                <a:pathLst>
                  <a:path w="11693" h="9716">
                    <a:moveTo>
                      <a:pt x="2906" y="346"/>
                    </a:moveTo>
                    <a:cubicBezTo>
                      <a:pt x="3120" y="346"/>
                      <a:pt x="3287" y="524"/>
                      <a:pt x="3287" y="727"/>
                    </a:cubicBezTo>
                    <a:lnTo>
                      <a:pt x="3287" y="1096"/>
                    </a:lnTo>
                    <a:cubicBezTo>
                      <a:pt x="3299" y="1429"/>
                      <a:pt x="3049" y="1679"/>
                      <a:pt x="2727" y="1679"/>
                    </a:cubicBezTo>
                    <a:cubicBezTo>
                      <a:pt x="2406" y="1679"/>
                      <a:pt x="2144" y="1429"/>
                      <a:pt x="2144" y="1096"/>
                    </a:cubicBezTo>
                    <a:lnTo>
                      <a:pt x="2144" y="727"/>
                    </a:lnTo>
                    <a:cubicBezTo>
                      <a:pt x="2144" y="500"/>
                      <a:pt x="2322" y="346"/>
                      <a:pt x="2525" y="346"/>
                    </a:cubicBezTo>
                    <a:close/>
                    <a:moveTo>
                      <a:pt x="5894" y="346"/>
                    </a:moveTo>
                    <a:cubicBezTo>
                      <a:pt x="6120" y="346"/>
                      <a:pt x="6275" y="524"/>
                      <a:pt x="6275" y="727"/>
                    </a:cubicBezTo>
                    <a:lnTo>
                      <a:pt x="6275" y="1096"/>
                    </a:lnTo>
                    <a:cubicBezTo>
                      <a:pt x="6299" y="1429"/>
                      <a:pt x="6037" y="1679"/>
                      <a:pt x="5716" y="1679"/>
                    </a:cubicBezTo>
                    <a:cubicBezTo>
                      <a:pt x="5406" y="1679"/>
                      <a:pt x="5132" y="1429"/>
                      <a:pt x="5132" y="1096"/>
                    </a:cubicBezTo>
                    <a:lnTo>
                      <a:pt x="5132" y="727"/>
                    </a:lnTo>
                    <a:cubicBezTo>
                      <a:pt x="5132" y="500"/>
                      <a:pt x="5311" y="346"/>
                      <a:pt x="5525" y="346"/>
                    </a:cubicBezTo>
                    <a:close/>
                    <a:moveTo>
                      <a:pt x="8895" y="346"/>
                    </a:moveTo>
                    <a:cubicBezTo>
                      <a:pt x="9121" y="346"/>
                      <a:pt x="9287" y="524"/>
                      <a:pt x="9287" y="727"/>
                    </a:cubicBezTo>
                    <a:lnTo>
                      <a:pt x="9287" y="1096"/>
                    </a:lnTo>
                    <a:cubicBezTo>
                      <a:pt x="9299" y="1429"/>
                      <a:pt x="9026" y="1679"/>
                      <a:pt x="8716" y="1679"/>
                    </a:cubicBezTo>
                    <a:cubicBezTo>
                      <a:pt x="8406" y="1679"/>
                      <a:pt x="8144" y="1429"/>
                      <a:pt x="8144" y="1096"/>
                    </a:cubicBezTo>
                    <a:lnTo>
                      <a:pt x="8144" y="727"/>
                    </a:lnTo>
                    <a:cubicBezTo>
                      <a:pt x="8144" y="500"/>
                      <a:pt x="8323" y="346"/>
                      <a:pt x="8525" y="346"/>
                    </a:cubicBezTo>
                    <a:close/>
                    <a:moveTo>
                      <a:pt x="2930" y="2036"/>
                    </a:moveTo>
                    <a:lnTo>
                      <a:pt x="2930" y="2120"/>
                    </a:lnTo>
                    <a:cubicBezTo>
                      <a:pt x="2930" y="2179"/>
                      <a:pt x="2941" y="2263"/>
                      <a:pt x="2977" y="2310"/>
                    </a:cubicBezTo>
                    <a:lnTo>
                      <a:pt x="2739" y="2548"/>
                    </a:lnTo>
                    <a:lnTo>
                      <a:pt x="2703" y="2548"/>
                    </a:lnTo>
                    <a:lnTo>
                      <a:pt x="2465" y="2310"/>
                    </a:lnTo>
                    <a:cubicBezTo>
                      <a:pt x="2501" y="2251"/>
                      <a:pt x="2513" y="2191"/>
                      <a:pt x="2513" y="2120"/>
                    </a:cubicBezTo>
                    <a:lnTo>
                      <a:pt x="2513" y="2036"/>
                    </a:lnTo>
                    <a:close/>
                    <a:moveTo>
                      <a:pt x="5918" y="2036"/>
                    </a:moveTo>
                    <a:lnTo>
                      <a:pt x="5918" y="2120"/>
                    </a:lnTo>
                    <a:cubicBezTo>
                      <a:pt x="5918" y="2179"/>
                      <a:pt x="5942" y="2263"/>
                      <a:pt x="5966" y="2310"/>
                    </a:cubicBezTo>
                    <a:lnTo>
                      <a:pt x="5728" y="2548"/>
                    </a:lnTo>
                    <a:lnTo>
                      <a:pt x="5704" y="2548"/>
                    </a:lnTo>
                    <a:lnTo>
                      <a:pt x="5466" y="2310"/>
                    </a:lnTo>
                    <a:cubicBezTo>
                      <a:pt x="5489" y="2251"/>
                      <a:pt x="5501" y="2191"/>
                      <a:pt x="5501" y="2120"/>
                    </a:cubicBezTo>
                    <a:lnTo>
                      <a:pt x="5501" y="2036"/>
                    </a:lnTo>
                    <a:close/>
                    <a:moveTo>
                      <a:pt x="8930" y="2036"/>
                    </a:moveTo>
                    <a:lnTo>
                      <a:pt x="8930" y="2120"/>
                    </a:lnTo>
                    <a:cubicBezTo>
                      <a:pt x="8930" y="2179"/>
                      <a:pt x="8942" y="2263"/>
                      <a:pt x="8966" y="2310"/>
                    </a:cubicBezTo>
                    <a:lnTo>
                      <a:pt x="8728" y="2548"/>
                    </a:lnTo>
                    <a:lnTo>
                      <a:pt x="8704" y="2548"/>
                    </a:lnTo>
                    <a:lnTo>
                      <a:pt x="8466" y="2310"/>
                    </a:lnTo>
                    <a:cubicBezTo>
                      <a:pt x="8490" y="2251"/>
                      <a:pt x="8514" y="2191"/>
                      <a:pt x="8514" y="2120"/>
                    </a:cubicBezTo>
                    <a:lnTo>
                      <a:pt x="8514" y="2036"/>
                    </a:lnTo>
                    <a:close/>
                    <a:moveTo>
                      <a:pt x="1394" y="3525"/>
                    </a:moveTo>
                    <a:cubicBezTo>
                      <a:pt x="1620" y="3525"/>
                      <a:pt x="1798" y="3703"/>
                      <a:pt x="1798" y="3918"/>
                    </a:cubicBezTo>
                    <a:lnTo>
                      <a:pt x="1798" y="4287"/>
                    </a:lnTo>
                    <a:cubicBezTo>
                      <a:pt x="1798" y="4596"/>
                      <a:pt x="1548" y="4870"/>
                      <a:pt x="1215" y="4870"/>
                    </a:cubicBezTo>
                    <a:cubicBezTo>
                      <a:pt x="905" y="4870"/>
                      <a:pt x="644" y="4608"/>
                      <a:pt x="644" y="4287"/>
                    </a:cubicBezTo>
                    <a:lnTo>
                      <a:pt x="644" y="3918"/>
                    </a:lnTo>
                    <a:cubicBezTo>
                      <a:pt x="644" y="3691"/>
                      <a:pt x="822" y="3525"/>
                      <a:pt x="1025" y="3525"/>
                    </a:cubicBezTo>
                    <a:close/>
                    <a:moveTo>
                      <a:pt x="4406" y="3525"/>
                    </a:moveTo>
                    <a:cubicBezTo>
                      <a:pt x="4632" y="3525"/>
                      <a:pt x="4811" y="3703"/>
                      <a:pt x="4811" y="3918"/>
                    </a:cubicBezTo>
                    <a:lnTo>
                      <a:pt x="4811" y="4287"/>
                    </a:lnTo>
                    <a:cubicBezTo>
                      <a:pt x="4811" y="4596"/>
                      <a:pt x="4549" y="4870"/>
                      <a:pt x="4227" y="4870"/>
                    </a:cubicBezTo>
                    <a:cubicBezTo>
                      <a:pt x="3918" y="4870"/>
                      <a:pt x="3644" y="4608"/>
                      <a:pt x="3644" y="4287"/>
                    </a:cubicBezTo>
                    <a:lnTo>
                      <a:pt x="3644" y="3918"/>
                    </a:lnTo>
                    <a:cubicBezTo>
                      <a:pt x="3644" y="3691"/>
                      <a:pt x="3823" y="3525"/>
                      <a:pt x="4037" y="3525"/>
                    </a:cubicBezTo>
                    <a:close/>
                    <a:moveTo>
                      <a:pt x="7394" y="3525"/>
                    </a:moveTo>
                    <a:cubicBezTo>
                      <a:pt x="7621" y="3525"/>
                      <a:pt x="7799" y="3703"/>
                      <a:pt x="7799" y="3918"/>
                    </a:cubicBezTo>
                    <a:lnTo>
                      <a:pt x="7799" y="4287"/>
                    </a:lnTo>
                    <a:cubicBezTo>
                      <a:pt x="7799" y="4596"/>
                      <a:pt x="7537" y="4870"/>
                      <a:pt x="7216" y="4870"/>
                    </a:cubicBezTo>
                    <a:cubicBezTo>
                      <a:pt x="6906" y="4870"/>
                      <a:pt x="6632" y="4608"/>
                      <a:pt x="6632" y="4287"/>
                    </a:cubicBezTo>
                    <a:lnTo>
                      <a:pt x="6632" y="3918"/>
                    </a:lnTo>
                    <a:cubicBezTo>
                      <a:pt x="6632" y="3691"/>
                      <a:pt x="6811" y="3525"/>
                      <a:pt x="7025" y="3525"/>
                    </a:cubicBezTo>
                    <a:close/>
                    <a:moveTo>
                      <a:pt x="10407" y="3525"/>
                    </a:moveTo>
                    <a:cubicBezTo>
                      <a:pt x="10621" y="3525"/>
                      <a:pt x="10788" y="3703"/>
                      <a:pt x="10788" y="3918"/>
                    </a:cubicBezTo>
                    <a:lnTo>
                      <a:pt x="10788" y="4287"/>
                    </a:lnTo>
                    <a:cubicBezTo>
                      <a:pt x="10800" y="4608"/>
                      <a:pt x="10538" y="4870"/>
                      <a:pt x="10216" y="4870"/>
                    </a:cubicBezTo>
                    <a:cubicBezTo>
                      <a:pt x="9907" y="4870"/>
                      <a:pt x="9645" y="4608"/>
                      <a:pt x="9645" y="4287"/>
                    </a:cubicBezTo>
                    <a:lnTo>
                      <a:pt x="9645" y="3918"/>
                    </a:lnTo>
                    <a:cubicBezTo>
                      <a:pt x="9645" y="3691"/>
                      <a:pt x="9823" y="3525"/>
                      <a:pt x="10026" y="3525"/>
                    </a:cubicBezTo>
                    <a:close/>
                    <a:moveTo>
                      <a:pt x="1429" y="5215"/>
                    </a:moveTo>
                    <a:lnTo>
                      <a:pt x="1429" y="5311"/>
                    </a:lnTo>
                    <a:cubicBezTo>
                      <a:pt x="1429" y="5370"/>
                      <a:pt x="1441" y="5442"/>
                      <a:pt x="1477" y="5489"/>
                    </a:cubicBezTo>
                    <a:lnTo>
                      <a:pt x="1239" y="5727"/>
                    </a:lnTo>
                    <a:lnTo>
                      <a:pt x="1203" y="5727"/>
                    </a:lnTo>
                    <a:lnTo>
                      <a:pt x="965" y="5489"/>
                    </a:lnTo>
                    <a:cubicBezTo>
                      <a:pt x="989" y="5430"/>
                      <a:pt x="1013" y="5370"/>
                      <a:pt x="1013" y="5311"/>
                    </a:cubicBezTo>
                    <a:lnTo>
                      <a:pt x="1013" y="5215"/>
                    </a:lnTo>
                    <a:close/>
                    <a:moveTo>
                      <a:pt x="4430" y="5215"/>
                    </a:moveTo>
                    <a:lnTo>
                      <a:pt x="4430" y="5311"/>
                    </a:lnTo>
                    <a:cubicBezTo>
                      <a:pt x="4430" y="5370"/>
                      <a:pt x="4454" y="5442"/>
                      <a:pt x="4477" y="5489"/>
                    </a:cubicBezTo>
                    <a:lnTo>
                      <a:pt x="4239" y="5727"/>
                    </a:lnTo>
                    <a:lnTo>
                      <a:pt x="4215" y="5727"/>
                    </a:lnTo>
                    <a:lnTo>
                      <a:pt x="3977" y="5489"/>
                    </a:lnTo>
                    <a:cubicBezTo>
                      <a:pt x="4001" y="5430"/>
                      <a:pt x="4013" y="5370"/>
                      <a:pt x="4013" y="5311"/>
                    </a:cubicBezTo>
                    <a:lnTo>
                      <a:pt x="4013" y="5215"/>
                    </a:lnTo>
                    <a:close/>
                    <a:moveTo>
                      <a:pt x="7418" y="5215"/>
                    </a:moveTo>
                    <a:lnTo>
                      <a:pt x="7418" y="5311"/>
                    </a:lnTo>
                    <a:cubicBezTo>
                      <a:pt x="7418" y="5370"/>
                      <a:pt x="7442" y="5442"/>
                      <a:pt x="7466" y="5489"/>
                    </a:cubicBezTo>
                    <a:lnTo>
                      <a:pt x="7228" y="5727"/>
                    </a:lnTo>
                    <a:lnTo>
                      <a:pt x="7204" y="5727"/>
                    </a:lnTo>
                    <a:lnTo>
                      <a:pt x="6966" y="5489"/>
                    </a:lnTo>
                    <a:cubicBezTo>
                      <a:pt x="6990" y="5430"/>
                      <a:pt x="7001" y="5370"/>
                      <a:pt x="7001" y="5311"/>
                    </a:cubicBezTo>
                    <a:lnTo>
                      <a:pt x="7001" y="5215"/>
                    </a:lnTo>
                    <a:close/>
                    <a:moveTo>
                      <a:pt x="10419" y="5215"/>
                    </a:moveTo>
                    <a:lnTo>
                      <a:pt x="10419" y="5311"/>
                    </a:lnTo>
                    <a:cubicBezTo>
                      <a:pt x="10419" y="5370"/>
                      <a:pt x="10430" y="5442"/>
                      <a:pt x="10454" y="5489"/>
                    </a:cubicBezTo>
                    <a:lnTo>
                      <a:pt x="10216" y="5727"/>
                    </a:lnTo>
                    <a:lnTo>
                      <a:pt x="10192" y="5727"/>
                    </a:lnTo>
                    <a:lnTo>
                      <a:pt x="9954" y="5489"/>
                    </a:lnTo>
                    <a:cubicBezTo>
                      <a:pt x="9978" y="5430"/>
                      <a:pt x="10002" y="5370"/>
                      <a:pt x="10002" y="5311"/>
                    </a:cubicBezTo>
                    <a:lnTo>
                      <a:pt x="10002" y="5215"/>
                    </a:lnTo>
                    <a:close/>
                    <a:moveTo>
                      <a:pt x="2584" y="0"/>
                    </a:moveTo>
                    <a:cubicBezTo>
                      <a:pt x="2191" y="0"/>
                      <a:pt x="1858" y="322"/>
                      <a:pt x="1858" y="727"/>
                    </a:cubicBezTo>
                    <a:lnTo>
                      <a:pt x="1858" y="1096"/>
                    </a:lnTo>
                    <a:cubicBezTo>
                      <a:pt x="1858" y="1393"/>
                      <a:pt x="2013" y="1667"/>
                      <a:pt x="2227" y="1846"/>
                    </a:cubicBezTo>
                    <a:lnTo>
                      <a:pt x="2227" y="2108"/>
                    </a:lnTo>
                    <a:cubicBezTo>
                      <a:pt x="2227" y="2108"/>
                      <a:pt x="2227" y="2132"/>
                      <a:pt x="2215" y="2132"/>
                    </a:cubicBezTo>
                    <a:lnTo>
                      <a:pt x="1787" y="2346"/>
                    </a:lnTo>
                    <a:cubicBezTo>
                      <a:pt x="1608" y="2441"/>
                      <a:pt x="1489" y="2632"/>
                      <a:pt x="1489" y="2846"/>
                    </a:cubicBezTo>
                    <a:lnTo>
                      <a:pt x="1489" y="3179"/>
                    </a:lnTo>
                    <a:lnTo>
                      <a:pt x="1096" y="3179"/>
                    </a:lnTo>
                    <a:cubicBezTo>
                      <a:pt x="703" y="3179"/>
                      <a:pt x="370" y="3513"/>
                      <a:pt x="370" y="3918"/>
                    </a:cubicBezTo>
                    <a:lnTo>
                      <a:pt x="370" y="4287"/>
                    </a:lnTo>
                    <a:cubicBezTo>
                      <a:pt x="370" y="4584"/>
                      <a:pt x="524" y="4846"/>
                      <a:pt x="739" y="5025"/>
                    </a:cubicBezTo>
                    <a:lnTo>
                      <a:pt x="739" y="5299"/>
                    </a:lnTo>
                    <a:cubicBezTo>
                      <a:pt x="739" y="5299"/>
                      <a:pt x="739" y="5311"/>
                      <a:pt x="727" y="5311"/>
                    </a:cubicBezTo>
                    <a:lnTo>
                      <a:pt x="298" y="5537"/>
                    </a:lnTo>
                    <a:cubicBezTo>
                      <a:pt x="120" y="5620"/>
                      <a:pt x="1" y="5823"/>
                      <a:pt x="1" y="6025"/>
                    </a:cubicBezTo>
                    <a:lnTo>
                      <a:pt x="1" y="7870"/>
                    </a:lnTo>
                    <a:cubicBezTo>
                      <a:pt x="1" y="8025"/>
                      <a:pt x="48" y="8156"/>
                      <a:pt x="120" y="8275"/>
                    </a:cubicBezTo>
                    <a:lnTo>
                      <a:pt x="298" y="8561"/>
                    </a:lnTo>
                    <a:cubicBezTo>
                      <a:pt x="346" y="8621"/>
                      <a:pt x="358" y="8692"/>
                      <a:pt x="358" y="8775"/>
                    </a:cubicBezTo>
                    <a:lnTo>
                      <a:pt x="358" y="9549"/>
                    </a:lnTo>
                    <a:cubicBezTo>
                      <a:pt x="358" y="9644"/>
                      <a:pt x="429" y="9716"/>
                      <a:pt x="524" y="9716"/>
                    </a:cubicBezTo>
                    <a:cubicBezTo>
                      <a:pt x="608" y="9716"/>
                      <a:pt x="679" y="9644"/>
                      <a:pt x="679" y="9549"/>
                    </a:cubicBezTo>
                    <a:lnTo>
                      <a:pt x="679" y="8775"/>
                    </a:lnTo>
                    <a:cubicBezTo>
                      <a:pt x="679" y="8632"/>
                      <a:pt x="644" y="8501"/>
                      <a:pt x="560" y="8371"/>
                    </a:cubicBezTo>
                    <a:lnTo>
                      <a:pt x="382" y="8097"/>
                    </a:lnTo>
                    <a:cubicBezTo>
                      <a:pt x="346" y="8037"/>
                      <a:pt x="322" y="7966"/>
                      <a:pt x="322" y="7870"/>
                    </a:cubicBezTo>
                    <a:lnTo>
                      <a:pt x="322" y="6025"/>
                    </a:lnTo>
                    <a:cubicBezTo>
                      <a:pt x="322" y="5954"/>
                      <a:pt x="370" y="5882"/>
                      <a:pt x="441" y="5846"/>
                    </a:cubicBezTo>
                    <a:lnTo>
                      <a:pt x="763" y="5692"/>
                    </a:lnTo>
                    <a:lnTo>
                      <a:pt x="1036" y="5977"/>
                    </a:lnTo>
                    <a:cubicBezTo>
                      <a:pt x="1120" y="6049"/>
                      <a:pt x="1203" y="6085"/>
                      <a:pt x="1298" y="6085"/>
                    </a:cubicBezTo>
                    <a:cubicBezTo>
                      <a:pt x="1382" y="6085"/>
                      <a:pt x="1477" y="6049"/>
                      <a:pt x="1548" y="5977"/>
                    </a:cubicBezTo>
                    <a:lnTo>
                      <a:pt x="1834" y="5692"/>
                    </a:lnTo>
                    <a:lnTo>
                      <a:pt x="2144" y="5846"/>
                    </a:lnTo>
                    <a:cubicBezTo>
                      <a:pt x="2215" y="5882"/>
                      <a:pt x="2263" y="5954"/>
                      <a:pt x="2263" y="6025"/>
                    </a:cubicBezTo>
                    <a:lnTo>
                      <a:pt x="2263" y="7870"/>
                    </a:lnTo>
                    <a:cubicBezTo>
                      <a:pt x="2263" y="7942"/>
                      <a:pt x="2227" y="8025"/>
                      <a:pt x="2203" y="8097"/>
                    </a:cubicBezTo>
                    <a:lnTo>
                      <a:pt x="2025" y="8371"/>
                    </a:lnTo>
                    <a:cubicBezTo>
                      <a:pt x="1953" y="8490"/>
                      <a:pt x="1906" y="8644"/>
                      <a:pt x="1906" y="8775"/>
                    </a:cubicBezTo>
                    <a:lnTo>
                      <a:pt x="1906" y="9549"/>
                    </a:lnTo>
                    <a:cubicBezTo>
                      <a:pt x="1906" y="9644"/>
                      <a:pt x="1977" y="9716"/>
                      <a:pt x="2072" y="9716"/>
                    </a:cubicBezTo>
                    <a:cubicBezTo>
                      <a:pt x="2156" y="9716"/>
                      <a:pt x="2227" y="9644"/>
                      <a:pt x="2227" y="9549"/>
                    </a:cubicBezTo>
                    <a:lnTo>
                      <a:pt x="2227" y="8775"/>
                    </a:lnTo>
                    <a:cubicBezTo>
                      <a:pt x="2227" y="8704"/>
                      <a:pt x="2263" y="8632"/>
                      <a:pt x="2287" y="8561"/>
                    </a:cubicBezTo>
                    <a:lnTo>
                      <a:pt x="2465" y="8275"/>
                    </a:lnTo>
                    <a:cubicBezTo>
                      <a:pt x="2549" y="8156"/>
                      <a:pt x="2584" y="8001"/>
                      <a:pt x="2584" y="7870"/>
                    </a:cubicBezTo>
                    <a:lnTo>
                      <a:pt x="2584" y="6025"/>
                    </a:lnTo>
                    <a:cubicBezTo>
                      <a:pt x="2584" y="5823"/>
                      <a:pt x="2465" y="5644"/>
                      <a:pt x="2287" y="5537"/>
                    </a:cubicBezTo>
                    <a:lnTo>
                      <a:pt x="1858" y="5311"/>
                    </a:lnTo>
                    <a:lnTo>
                      <a:pt x="1846" y="5299"/>
                    </a:lnTo>
                    <a:lnTo>
                      <a:pt x="1846" y="5025"/>
                    </a:lnTo>
                    <a:cubicBezTo>
                      <a:pt x="2072" y="4870"/>
                      <a:pt x="2215" y="4596"/>
                      <a:pt x="2215" y="4287"/>
                    </a:cubicBezTo>
                    <a:lnTo>
                      <a:pt x="2215" y="3918"/>
                    </a:lnTo>
                    <a:cubicBezTo>
                      <a:pt x="2215" y="3644"/>
                      <a:pt x="2072" y="3406"/>
                      <a:pt x="1846" y="3275"/>
                    </a:cubicBezTo>
                    <a:lnTo>
                      <a:pt x="1846" y="2822"/>
                    </a:lnTo>
                    <a:cubicBezTo>
                      <a:pt x="1846" y="2751"/>
                      <a:pt x="1894" y="2679"/>
                      <a:pt x="1965" y="2644"/>
                    </a:cubicBezTo>
                    <a:lnTo>
                      <a:pt x="2275" y="2501"/>
                    </a:lnTo>
                    <a:lnTo>
                      <a:pt x="2560" y="2786"/>
                    </a:lnTo>
                    <a:cubicBezTo>
                      <a:pt x="2632" y="2858"/>
                      <a:pt x="2727" y="2882"/>
                      <a:pt x="2810" y="2882"/>
                    </a:cubicBezTo>
                    <a:cubicBezTo>
                      <a:pt x="2906" y="2882"/>
                      <a:pt x="2989" y="2858"/>
                      <a:pt x="3061" y="2786"/>
                    </a:cubicBezTo>
                    <a:lnTo>
                      <a:pt x="3346" y="2501"/>
                    </a:lnTo>
                    <a:lnTo>
                      <a:pt x="3656" y="2644"/>
                    </a:lnTo>
                    <a:cubicBezTo>
                      <a:pt x="3739" y="2679"/>
                      <a:pt x="3775" y="2751"/>
                      <a:pt x="3775" y="2822"/>
                    </a:cubicBezTo>
                    <a:lnTo>
                      <a:pt x="3775" y="3275"/>
                    </a:lnTo>
                    <a:cubicBezTo>
                      <a:pt x="3561" y="3394"/>
                      <a:pt x="3406" y="3632"/>
                      <a:pt x="3406" y="3918"/>
                    </a:cubicBezTo>
                    <a:lnTo>
                      <a:pt x="3406" y="4287"/>
                    </a:lnTo>
                    <a:cubicBezTo>
                      <a:pt x="3406" y="4584"/>
                      <a:pt x="3561" y="4846"/>
                      <a:pt x="3775" y="5025"/>
                    </a:cubicBezTo>
                    <a:lnTo>
                      <a:pt x="3775" y="5299"/>
                    </a:lnTo>
                    <a:cubicBezTo>
                      <a:pt x="3775" y="5299"/>
                      <a:pt x="3775" y="5311"/>
                      <a:pt x="3763" y="5311"/>
                    </a:cubicBezTo>
                    <a:lnTo>
                      <a:pt x="3334" y="5537"/>
                    </a:lnTo>
                    <a:cubicBezTo>
                      <a:pt x="3156" y="5620"/>
                      <a:pt x="3037" y="5823"/>
                      <a:pt x="3037" y="6025"/>
                    </a:cubicBezTo>
                    <a:lnTo>
                      <a:pt x="3037" y="7870"/>
                    </a:lnTo>
                    <a:cubicBezTo>
                      <a:pt x="3037" y="8025"/>
                      <a:pt x="3084" y="8156"/>
                      <a:pt x="3156" y="8275"/>
                    </a:cubicBezTo>
                    <a:lnTo>
                      <a:pt x="3334" y="8561"/>
                    </a:lnTo>
                    <a:cubicBezTo>
                      <a:pt x="3382" y="8621"/>
                      <a:pt x="3394" y="8692"/>
                      <a:pt x="3394" y="8775"/>
                    </a:cubicBezTo>
                    <a:lnTo>
                      <a:pt x="3394" y="9549"/>
                    </a:lnTo>
                    <a:cubicBezTo>
                      <a:pt x="3394" y="9644"/>
                      <a:pt x="3465" y="9716"/>
                      <a:pt x="3561" y="9716"/>
                    </a:cubicBezTo>
                    <a:cubicBezTo>
                      <a:pt x="3644" y="9716"/>
                      <a:pt x="3715" y="9644"/>
                      <a:pt x="3715" y="9549"/>
                    </a:cubicBezTo>
                    <a:lnTo>
                      <a:pt x="3715" y="8775"/>
                    </a:lnTo>
                    <a:cubicBezTo>
                      <a:pt x="3715" y="8632"/>
                      <a:pt x="3680" y="8501"/>
                      <a:pt x="3596" y="8371"/>
                    </a:cubicBezTo>
                    <a:lnTo>
                      <a:pt x="3418" y="8097"/>
                    </a:lnTo>
                    <a:cubicBezTo>
                      <a:pt x="3382" y="8037"/>
                      <a:pt x="3358" y="7966"/>
                      <a:pt x="3358" y="7870"/>
                    </a:cubicBezTo>
                    <a:lnTo>
                      <a:pt x="3358" y="6025"/>
                    </a:lnTo>
                    <a:cubicBezTo>
                      <a:pt x="3358" y="5954"/>
                      <a:pt x="3406" y="5882"/>
                      <a:pt x="3477" y="5846"/>
                    </a:cubicBezTo>
                    <a:lnTo>
                      <a:pt x="3799" y="5692"/>
                    </a:lnTo>
                    <a:lnTo>
                      <a:pt x="4073" y="5977"/>
                    </a:lnTo>
                    <a:cubicBezTo>
                      <a:pt x="4156" y="6049"/>
                      <a:pt x="4239" y="6085"/>
                      <a:pt x="4334" y="6085"/>
                    </a:cubicBezTo>
                    <a:cubicBezTo>
                      <a:pt x="4418" y="6085"/>
                      <a:pt x="4513" y="6049"/>
                      <a:pt x="4585" y="5977"/>
                    </a:cubicBezTo>
                    <a:lnTo>
                      <a:pt x="4870" y="5692"/>
                    </a:lnTo>
                    <a:lnTo>
                      <a:pt x="5180" y="5846"/>
                    </a:lnTo>
                    <a:cubicBezTo>
                      <a:pt x="5251" y="5882"/>
                      <a:pt x="5299" y="5954"/>
                      <a:pt x="5299" y="6025"/>
                    </a:cubicBezTo>
                    <a:lnTo>
                      <a:pt x="5299" y="7870"/>
                    </a:lnTo>
                    <a:cubicBezTo>
                      <a:pt x="5299" y="7942"/>
                      <a:pt x="5263" y="8025"/>
                      <a:pt x="5239" y="8097"/>
                    </a:cubicBezTo>
                    <a:lnTo>
                      <a:pt x="5061" y="8371"/>
                    </a:lnTo>
                    <a:cubicBezTo>
                      <a:pt x="4989" y="8490"/>
                      <a:pt x="4942" y="8644"/>
                      <a:pt x="4942" y="8775"/>
                    </a:cubicBezTo>
                    <a:lnTo>
                      <a:pt x="4942" y="9549"/>
                    </a:lnTo>
                    <a:cubicBezTo>
                      <a:pt x="4942" y="9644"/>
                      <a:pt x="5013" y="9716"/>
                      <a:pt x="5108" y="9716"/>
                    </a:cubicBezTo>
                    <a:cubicBezTo>
                      <a:pt x="5192" y="9716"/>
                      <a:pt x="5263" y="9644"/>
                      <a:pt x="5263" y="9549"/>
                    </a:cubicBezTo>
                    <a:lnTo>
                      <a:pt x="5263" y="8775"/>
                    </a:lnTo>
                    <a:cubicBezTo>
                      <a:pt x="5263" y="8704"/>
                      <a:pt x="5299" y="8632"/>
                      <a:pt x="5323" y="8561"/>
                    </a:cubicBezTo>
                    <a:lnTo>
                      <a:pt x="5501" y="8275"/>
                    </a:lnTo>
                    <a:cubicBezTo>
                      <a:pt x="5585" y="8156"/>
                      <a:pt x="5620" y="8001"/>
                      <a:pt x="5620" y="7870"/>
                    </a:cubicBezTo>
                    <a:lnTo>
                      <a:pt x="5620" y="6025"/>
                    </a:lnTo>
                    <a:cubicBezTo>
                      <a:pt x="5620" y="5823"/>
                      <a:pt x="5501" y="5644"/>
                      <a:pt x="5323" y="5537"/>
                    </a:cubicBezTo>
                    <a:lnTo>
                      <a:pt x="4894" y="5311"/>
                    </a:lnTo>
                    <a:lnTo>
                      <a:pt x="4882" y="5299"/>
                    </a:lnTo>
                    <a:lnTo>
                      <a:pt x="4882" y="5025"/>
                    </a:lnTo>
                    <a:cubicBezTo>
                      <a:pt x="5108" y="4870"/>
                      <a:pt x="5251" y="4596"/>
                      <a:pt x="5251" y="4287"/>
                    </a:cubicBezTo>
                    <a:lnTo>
                      <a:pt x="5251" y="3918"/>
                    </a:lnTo>
                    <a:cubicBezTo>
                      <a:pt x="5251" y="3644"/>
                      <a:pt x="5108" y="3406"/>
                      <a:pt x="4882" y="3275"/>
                    </a:cubicBezTo>
                    <a:lnTo>
                      <a:pt x="4882" y="2822"/>
                    </a:lnTo>
                    <a:cubicBezTo>
                      <a:pt x="4882" y="2751"/>
                      <a:pt x="4930" y="2679"/>
                      <a:pt x="5001" y="2644"/>
                    </a:cubicBezTo>
                    <a:lnTo>
                      <a:pt x="5311" y="2501"/>
                    </a:lnTo>
                    <a:lnTo>
                      <a:pt x="5597" y="2786"/>
                    </a:lnTo>
                    <a:cubicBezTo>
                      <a:pt x="5668" y="2858"/>
                      <a:pt x="5763" y="2882"/>
                      <a:pt x="5847" y="2882"/>
                    </a:cubicBezTo>
                    <a:cubicBezTo>
                      <a:pt x="5942" y="2882"/>
                      <a:pt x="6025" y="2858"/>
                      <a:pt x="6097" y="2786"/>
                    </a:cubicBezTo>
                    <a:lnTo>
                      <a:pt x="6382" y="2501"/>
                    </a:lnTo>
                    <a:lnTo>
                      <a:pt x="6692" y="2644"/>
                    </a:lnTo>
                    <a:cubicBezTo>
                      <a:pt x="6775" y="2679"/>
                      <a:pt x="6811" y="2751"/>
                      <a:pt x="6811" y="2822"/>
                    </a:cubicBezTo>
                    <a:lnTo>
                      <a:pt x="6811" y="3275"/>
                    </a:lnTo>
                    <a:cubicBezTo>
                      <a:pt x="6597" y="3394"/>
                      <a:pt x="6442" y="3632"/>
                      <a:pt x="6442" y="3918"/>
                    </a:cubicBezTo>
                    <a:lnTo>
                      <a:pt x="6442" y="4287"/>
                    </a:lnTo>
                    <a:cubicBezTo>
                      <a:pt x="6442" y="4584"/>
                      <a:pt x="6597" y="4846"/>
                      <a:pt x="6811" y="5025"/>
                    </a:cubicBezTo>
                    <a:lnTo>
                      <a:pt x="6811" y="5299"/>
                    </a:lnTo>
                    <a:cubicBezTo>
                      <a:pt x="6811" y="5299"/>
                      <a:pt x="6811" y="5311"/>
                      <a:pt x="6799" y="5311"/>
                    </a:cubicBezTo>
                    <a:lnTo>
                      <a:pt x="6370" y="5537"/>
                    </a:lnTo>
                    <a:cubicBezTo>
                      <a:pt x="6192" y="5620"/>
                      <a:pt x="6073" y="5823"/>
                      <a:pt x="6073" y="6025"/>
                    </a:cubicBezTo>
                    <a:lnTo>
                      <a:pt x="6073" y="7870"/>
                    </a:lnTo>
                    <a:cubicBezTo>
                      <a:pt x="6073" y="8025"/>
                      <a:pt x="6120" y="8156"/>
                      <a:pt x="6192" y="8275"/>
                    </a:cubicBezTo>
                    <a:lnTo>
                      <a:pt x="6370" y="8561"/>
                    </a:lnTo>
                    <a:cubicBezTo>
                      <a:pt x="6418" y="8621"/>
                      <a:pt x="6430" y="8692"/>
                      <a:pt x="6430" y="8775"/>
                    </a:cubicBezTo>
                    <a:lnTo>
                      <a:pt x="6430" y="9549"/>
                    </a:lnTo>
                    <a:cubicBezTo>
                      <a:pt x="6430" y="9644"/>
                      <a:pt x="6501" y="9716"/>
                      <a:pt x="6597" y="9716"/>
                    </a:cubicBezTo>
                    <a:cubicBezTo>
                      <a:pt x="6680" y="9716"/>
                      <a:pt x="6751" y="9644"/>
                      <a:pt x="6751" y="9549"/>
                    </a:cubicBezTo>
                    <a:lnTo>
                      <a:pt x="6751" y="8775"/>
                    </a:lnTo>
                    <a:cubicBezTo>
                      <a:pt x="6751" y="8632"/>
                      <a:pt x="6716" y="8501"/>
                      <a:pt x="6632" y="8371"/>
                    </a:cubicBezTo>
                    <a:lnTo>
                      <a:pt x="6454" y="8097"/>
                    </a:lnTo>
                    <a:cubicBezTo>
                      <a:pt x="6418" y="8037"/>
                      <a:pt x="6394" y="7966"/>
                      <a:pt x="6394" y="7870"/>
                    </a:cubicBezTo>
                    <a:lnTo>
                      <a:pt x="6394" y="6025"/>
                    </a:lnTo>
                    <a:cubicBezTo>
                      <a:pt x="6394" y="5954"/>
                      <a:pt x="6442" y="5882"/>
                      <a:pt x="6513" y="5846"/>
                    </a:cubicBezTo>
                    <a:lnTo>
                      <a:pt x="6835" y="5692"/>
                    </a:lnTo>
                    <a:lnTo>
                      <a:pt x="7109" y="5977"/>
                    </a:lnTo>
                    <a:cubicBezTo>
                      <a:pt x="7192" y="6049"/>
                      <a:pt x="7275" y="6085"/>
                      <a:pt x="7371" y="6085"/>
                    </a:cubicBezTo>
                    <a:cubicBezTo>
                      <a:pt x="7454" y="6085"/>
                      <a:pt x="7549" y="6049"/>
                      <a:pt x="7621" y="5977"/>
                    </a:cubicBezTo>
                    <a:lnTo>
                      <a:pt x="7906" y="5692"/>
                    </a:lnTo>
                    <a:lnTo>
                      <a:pt x="8216" y="5846"/>
                    </a:lnTo>
                    <a:cubicBezTo>
                      <a:pt x="8287" y="5882"/>
                      <a:pt x="8335" y="5954"/>
                      <a:pt x="8335" y="6025"/>
                    </a:cubicBezTo>
                    <a:lnTo>
                      <a:pt x="8335" y="7870"/>
                    </a:lnTo>
                    <a:cubicBezTo>
                      <a:pt x="8335" y="7942"/>
                      <a:pt x="8299" y="8025"/>
                      <a:pt x="8275" y="8097"/>
                    </a:cubicBezTo>
                    <a:lnTo>
                      <a:pt x="8097" y="8371"/>
                    </a:lnTo>
                    <a:cubicBezTo>
                      <a:pt x="8025" y="8490"/>
                      <a:pt x="7978" y="8644"/>
                      <a:pt x="7978" y="8775"/>
                    </a:cubicBezTo>
                    <a:lnTo>
                      <a:pt x="7978" y="9549"/>
                    </a:lnTo>
                    <a:cubicBezTo>
                      <a:pt x="7978" y="9644"/>
                      <a:pt x="8049" y="9716"/>
                      <a:pt x="8144" y="9716"/>
                    </a:cubicBezTo>
                    <a:cubicBezTo>
                      <a:pt x="8228" y="9716"/>
                      <a:pt x="8299" y="9644"/>
                      <a:pt x="8299" y="9549"/>
                    </a:cubicBezTo>
                    <a:lnTo>
                      <a:pt x="8299" y="8775"/>
                    </a:lnTo>
                    <a:cubicBezTo>
                      <a:pt x="8299" y="8704"/>
                      <a:pt x="8335" y="8632"/>
                      <a:pt x="8359" y="8561"/>
                    </a:cubicBezTo>
                    <a:lnTo>
                      <a:pt x="8537" y="8275"/>
                    </a:lnTo>
                    <a:cubicBezTo>
                      <a:pt x="8621" y="8156"/>
                      <a:pt x="8656" y="8001"/>
                      <a:pt x="8656" y="7870"/>
                    </a:cubicBezTo>
                    <a:lnTo>
                      <a:pt x="8656" y="6025"/>
                    </a:lnTo>
                    <a:cubicBezTo>
                      <a:pt x="8656" y="5823"/>
                      <a:pt x="8537" y="5644"/>
                      <a:pt x="8359" y="5537"/>
                    </a:cubicBezTo>
                    <a:lnTo>
                      <a:pt x="7930" y="5311"/>
                    </a:lnTo>
                    <a:lnTo>
                      <a:pt x="7918" y="5299"/>
                    </a:lnTo>
                    <a:lnTo>
                      <a:pt x="7918" y="5025"/>
                    </a:lnTo>
                    <a:cubicBezTo>
                      <a:pt x="8144" y="4870"/>
                      <a:pt x="8287" y="4596"/>
                      <a:pt x="8287" y="4287"/>
                    </a:cubicBezTo>
                    <a:lnTo>
                      <a:pt x="8287" y="3918"/>
                    </a:lnTo>
                    <a:cubicBezTo>
                      <a:pt x="8287" y="3644"/>
                      <a:pt x="8144" y="3406"/>
                      <a:pt x="7918" y="3275"/>
                    </a:cubicBezTo>
                    <a:lnTo>
                      <a:pt x="7918" y="2822"/>
                    </a:lnTo>
                    <a:cubicBezTo>
                      <a:pt x="7918" y="2751"/>
                      <a:pt x="7966" y="2679"/>
                      <a:pt x="8037" y="2644"/>
                    </a:cubicBezTo>
                    <a:lnTo>
                      <a:pt x="8347" y="2501"/>
                    </a:lnTo>
                    <a:lnTo>
                      <a:pt x="8633" y="2786"/>
                    </a:lnTo>
                    <a:cubicBezTo>
                      <a:pt x="8704" y="2858"/>
                      <a:pt x="8799" y="2882"/>
                      <a:pt x="8883" y="2882"/>
                    </a:cubicBezTo>
                    <a:cubicBezTo>
                      <a:pt x="8978" y="2882"/>
                      <a:pt x="9061" y="2858"/>
                      <a:pt x="9133" y="2786"/>
                    </a:cubicBezTo>
                    <a:lnTo>
                      <a:pt x="9418" y="2501"/>
                    </a:lnTo>
                    <a:lnTo>
                      <a:pt x="9728" y="2644"/>
                    </a:lnTo>
                    <a:cubicBezTo>
                      <a:pt x="9811" y="2679"/>
                      <a:pt x="9847" y="2751"/>
                      <a:pt x="9847" y="2822"/>
                    </a:cubicBezTo>
                    <a:lnTo>
                      <a:pt x="9847" y="3275"/>
                    </a:lnTo>
                    <a:cubicBezTo>
                      <a:pt x="9633" y="3394"/>
                      <a:pt x="9478" y="3632"/>
                      <a:pt x="9478" y="3918"/>
                    </a:cubicBezTo>
                    <a:lnTo>
                      <a:pt x="9478" y="4287"/>
                    </a:lnTo>
                    <a:cubicBezTo>
                      <a:pt x="9478" y="4584"/>
                      <a:pt x="9633" y="4846"/>
                      <a:pt x="9847" y="5025"/>
                    </a:cubicBezTo>
                    <a:lnTo>
                      <a:pt x="9847" y="5299"/>
                    </a:lnTo>
                    <a:cubicBezTo>
                      <a:pt x="9847" y="5299"/>
                      <a:pt x="9847" y="5311"/>
                      <a:pt x="9835" y="5311"/>
                    </a:cubicBezTo>
                    <a:lnTo>
                      <a:pt x="9407" y="5537"/>
                    </a:lnTo>
                    <a:cubicBezTo>
                      <a:pt x="9228" y="5620"/>
                      <a:pt x="9109" y="5823"/>
                      <a:pt x="9109" y="6025"/>
                    </a:cubicBezTo>
                    <a:lnTo>
                      <a:pt x="9109" y="7870"/>
                    </a:lnTo>
                    <a:cubicBezTo>
                      <a:pt x="9109" y="8025"/>
                      <a:pt x="9157" y="8156"/>
                      <a:pt x="9228" y="8275"/>
                    </a:cubicBezTo>
                    <a:lnTo>
                      <a:pt x="9407" y="8561"/>
                    </a:lnTo>
                    <a:cubicBezTo>
                      <a:pt x="9454" y="8621"/>
                      <a:pt x="9466" y="8692"/>
                      <a:pt x="9466" y="8775"/>
                    </a:cubicBezTo>
                    <a:lnTo>
                      <a:pt x="9466" y="9549"/>
                    </a:lnTo>
                    <a:cubicBezTo>
                      <a:pt x="9466" y="9644"/>
                      <a:pt x="9538" y="9716"/>
                      <a:pt x="9633" y="9716"/>
                    </a:cubicBezTo>
                    <a:cubicBezTo>
                      <a:pt x="9716" y="9716"/>
                      <a:pt x="9788" y="9644"/>
                      <a:pt x="9788" y="9549"/>
                    </a:cubicBezTo>
                    <a:lnTo>
                      <a:pt x="9788" y="8775"/>
                    </a:lnTo>
                    <a:cubicBezTo>
                      <a:pt x="9788" y="8632"/>
                      <a:pt x="9752" y="8501"/>
                      <a:pt x="9668" y="8371"/>
                    </a:cubicBezTo>
                    <a:lnTo>
                      <a:pt x="9490" y="8097"/>
                    </a:lnTo>
                    <a:cubicBezTo>
                      <a:pt x="9454" y="8037"/>
                      <a:pt x="9430" y="7966"/>
                      <a:pt x="9430" y="7870"/>
                    </a:cubicBezTo>
                    <a:lnTo>
                      <a:pt x="9430" y="6025"/>
                    </a:lnTo>
                    <a:cubicBezTo>
                      <a:pt x="9430" y="5954"/>
                      <a:pt x="9478" y="5882"/>
                      <a:pt x="9549" y="5846"/>
                    </a:cubicBezTo>
                    <a:lnTo>
                      <a:pt x="9871" y="5692"/>
                    </a:lnTo>
                    <a:lnTo>
                      <a:pt x="10145" y="5977"/>
                    </a:lnTo>
                    <a:cubicBezTo>
                      <a:pt x="10228" y="6049"/>
                      <a:pt x="10311" y="6085"/>
                      <a:pt x="10407" y="6085"/>
                    </a:cubicBezTo>
                    <a:cubicBezTo>
                      <a:pt x="10490" y="6085"/>
                      <a:pt x="10585" y="6049"/>
                      <a:pt x="10657" y="5977"/>
                    </a:cubicBezTo>
                    <a:lnTo>
                      <a:pt x="10942" y="5692"/>
                    </a:lnTo>
                    <a:lnTo>
                      <a:pt x="11252" y="5846"/>
                    </a:lnTo>
                    <a:cubicBezTo>
                      <a:pt x="11323" y="5882"/>
                      <a:pt x="11371" y="5954"/>
                      <a:pt x="11371" y="6025"/>
                    </a:cubicBezTo>
                    <a:lnTo>
                      <a:pt x="11371" y="7870"/>
                    </a:lnTo>
                    <a:cubicBezTo>
                      <a:pt x="11371" y="7942"/>
                      <a:pt x="11335" y="8025"/>
                      <a:pt x="11312" y="8097"/>
                    </a:cubicBezTo>
                    <a:lnTo>
                      <a:pt x="11133" y="8371"/>
                    </a:lnTo>
                    <a:cubicBezTo>
                      <a:pt x="11062" y="8490"/>
                      <a:pt x="11014" y="8644"/>
                      <a:pt x="11014" y="8775"/>
                    </a:cubicBezTo>
                    <a:lnTo>
                      <a:pt x="11014" y="9549"/>
                    </a:lnTo>
                    <a:cubicBezTo>
                      <a:pt x="11014" y="9644"/>
                      <a:pt x="11085" y="9716"/>
                      <a:pt x="11181" y="9716"/>
                    </a:cubicBezTo>
                    <a:cubicBezTo>
                      <a:pt x="11264" y="9716"/>
                      <a:pt x="11335" y="9644"/>
                      <a:pt x="11335" y="9549"/>
                    </a:cubicBezTo>
                    <a:lnTo>
                      <a:pt x="11335" y="8775"/>
                    </a:lnTo>
                    <a:cubicBezTo>
                      <a:pt x="11335" y="8704"/>
                      <a:pt x="11371" y="8632"/>
                      <a:pt x="11395" y="8561"/>
                    </a:cubicBezTo>
                    <a:lnTo>
                      <a:pt x="11573" y="8275"/>
                    </a:lnTo>
                    <a:cubicBezTo>
                      <a:pt x="11657" y="8156"/>
                      <a:pt x="11693" y="8001"/>
                      <a:pt x="11693" y="7870"/>
                    </a:cubicBezTo>
                    <a:lnTo>
                      <a:pt x="11693" y="6025"/>
                    </a:lnTo>
                    <a:cubicBezTo>
                      <a:pt x="11514" y="5823"/>
                      <a:pt x="11395" y="5620"/>
                      <a:pt x="11204" y="5537"/>
                    </a:cubicBezTo>
                    <a:lnTo>
                      <a:pt x="10776" y="5311"/>
                    </a:lnTo>
                    <a:lnTo>
                      <a:pt x="10764" y="5299"/>
                    </a:lnTo>
                    <a:lnTo>
                      <a:pt x="10764" y="5025"/>
                    </a:lnTo>
                    <a:cubicBezTo>
                      <a:pt x="10978" y="4870"/>
                      <a:pt x="11133" y="4596"/>
                      <a:pt x="11133" y="4287"/>
                    </a:cubicBezTo>
                    <a:lnTo>
                      <a:pt x="11133" y="3918"/>
                    </a:lnTo>
                    <a:cubicBezTo>
                      <a:pt x="11133" y="3513"/>
                      <a:pt x="10800" y="3179"/>
                      <a:pt x="10407" y="3179"/>
                    </a:cubicBezTo>
                    <a:lnTo>
                      <a:pt x="10014" y="3179"/>
                    </a:lnTo>
                    <a:lnTo>
                      <a:pt x="10014" y="2846"/>
                    </a:lnTo>
                    <a:cubicBezTo>
                      <a:pt x="10014" y="2632"/>
                      <a:pt x="9895" y="2453"/>
                      <a:pt x="9716" y="2346"/>
                    </a:cubicBezTo>
                    <a:lnTo>
                      <a:pt x="9287" y="2132"/>
                    </a:lnTo>
                    <a:lnTo>
                      <a:pt x="9276" y="2108"/>
                    </a:lnTo>
                    <a:lnTo>
                      <a:pt x="9276" y="1846"/>
                    </a:lnTo>
                    <a:cubicBezTo>
                      <a:pt x="9490" y="1679"/>
                      <a:pt x="9645" y="1417"/>
                      <a:pt x="9645" y="1096"/>
                    </a:cubicBezTo>
                    <a:lnTo>
                      <a:pt x="9645" y="727"/>
                    </a:lnTo>
                    <a:cubicBezTo>
                      <a:pt x="9645" y="322"/>
                      <a:pt x="9311" y="0"/>
                      <a:pt x="8918" y="0"/>
                    </a:cubicBezTo>
                    <a:lnTo>
                      <a:pt x="8537" y="0"/>
                    </a:lnTo>
                    <a:cubicBezTo>
                      <a:pt x="8133" y="0"/>
                      <a:pt x="7811" y="322"/>
                      <a:pt x="7811" y="727"/>
                    </a:cubicBezTo>
                    <a:lnTo>
                      <a:pt x="7811" y="1096"/>
                    </a:lnTo>
                    <a:cubicBezTo>
                      <a:pt x="7811" y="1393"/>
                      <a:pt x="7966" y="1667"/>
                      <a:pt x="8180" y="1846"/>
                    </a:cubicBezTo>
                    <a:lnTo>
                      <a:pt x="8180" y="2108"/>
                    </a:lnTo>
                    <a:cubicBezTo>
                      <a:pt x="8180" y="2108"/>
                      <a:pt x="8180" y="2132"/>
                      <a:pt x="8168" y="2132"/>
                    </a:cubicBezTo>
                    <a:lnTo>
                      <a:pt x="7740" y="2346"/>
                    </a:lnTo>
                    <a:cubicBezTo>
                      <a:pt x="7561" y="2441"/>
                      <a:pt x="7442" y="2632"/>
                      <a:pt x="7442" y="2846"/>
                    </a:cubicBezTo>
                    <a:lnTo>
                      <a:pt x="7442" y="3179"/>
                    </a:lnTo>
                    <a:lnTo>
                      <a:pt x="7037" y="3179"/>
                    </a:lnTo>
                    <a:lnTo>
                      <a:pt x="7037" y="2846"/>
                    </a:lnTo>
                    <a:cubicBezTo>
                      <a:pt x="7037" y="2632"/>
                      <a:pt x="6918" y="2453"/>
                      <a:pt x="6740" y="2346"/>
                    </a:cubicBezTo>
                    <a:lnTo>
                      <a:pt x="6311" y="2132"/>
                    </a:lnTo>
                    <a:lnTo>
                      <a:pt x="6299" y="2108"/>
                    </a:lnTo>
                    <a:lnTo>
                      <a:pt x="6299" y="1846"/>
                    </a:lnTo>
                    <a:cubicBezTo>
                      <a:pt x="6513" y="1679"/>
                      <a:pt x="6668" y="1417"/>
                      <a:pt x="6668" y="1096"/>
                    </a:cubicBezTo>
                    <a:lnTo>
                      <a:pt x="6668" y="727"/>
                    </a:lnTo>
                    <a:cubicBezTo>
                      <a:pt x="6668" y="322"/>
                      <a:pt x="6335" y="0"/>
                      <a:pt x="5942" y="0"/>
                    </a:cubicBezTo>
                    <a:lnTo>
                      <a:pt x="5561" y="0"/>
                    </a:lnTo>
                    <a:cubicBezTo>
                      <a:pt x="5168" y="0"/>
                      <a:pt x="4835" y="322"/>
                      <a:pt x="4835" y="727"/>
                    </a:cubicBezTo>
                    <a:lnTo>
                      <a:pt x="4835" y="1096"/>
                    </a:lnTo>
                    <a:cubicBezTo>
                      <a:pt x="4835" y="1393"/>
                      <a:pt x="4989" y="1667"/>
                      <a:pt x="5204" y="1846"/>
                    </a:cubicBezTo>
                    <a:lnTo>
                      <a:pt x="5204" y="2108"/>
                    </a:lnTo>
                    <a:cubicBezTo>
                      <a:pt x="5204" y="2108"/>
                      <a:pt x="5204" y="2132"/>
                      <a:pt x="5192" y="2132"/>
                    </a:cubicBezTo>
                    <a:lnTo>
                      <a:pt x="4763" y="2346"/>
                    </a:lnTo>
                    <a:cubicBezTo>
                      <a:pt x="4585" y="2441"/>
                      <a:pt x="4465" y="2632"/>
                      <a:pt x="4465" y="2846"/>
                    </a:cubicBezTo>
                    <a:lnTo>
                      <a:pt x="4465" y="3179"/>
                    </a:lnTo>
                    <a:lnTo>
                      <a:pt x="4061" y="3179"/>
                    </a:lnTo>
                    <a:lnTo>
                      <a:pt x="4061" y="2846"/>
                    </a:lnTo>
                    <a:cubicBezTo>
                      <a:pt x="4061" y="2632"/>
                      <a:pt x="3942" y="2453"/>
                      <a:pt x="3763" y="2346"/>
                    </a:cubicBezTo>
                    <a:lnTo>
                      <a:pt x="3334" y="2132"/>
                    </a:lnTo>
                    <a:lnTo>
                      <a:pt x="3322" y="2108"/>
                    </a:lnTo>
                    <a:lnTo>
                      <a:pt x="3322" y="1846"/>
                    </a:lnTo>
                    <a:cubicBezTo>
                      <a:pt x="3537" y="1679"/>
                      <a:pt x="3692" y="1417"/>
                      <a:pt x="3692" y="1096"/>
                    </a:cubicBezTo>
                    <a:lnTo>
                      <a:pt x="3692" y="727"/>
                    </a:lnTo>
                    <a:cubicBezTo>
                      <a:pt x="3692" y="322"/>
                      <a:pt x="3358" y="0"/>
                      <a:pt x="2965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efefef"/>
      </a:lt2>
      <a:accent1>
        <a:srgbClr val="f9dc21"/>
      </a:accent1>
      <a:accent2>
        <a:srgbClr val="00c3b1"/>
      </a:accent2>
      <a:accent3>
        <a:srgbClr val="a8d13d"/>
      </a:accent3>
      <a:accent4>
        <a:srgbClr val="7fcb4c"/>
      </a:accent4>
      <a:accent5>
        <a:srgbClr val="57c65a"/>
      </a:accent5>
      <a:accent6>
        <a:srgbClr val="2ec06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efefef"/>
      </a:lt2>
      <a:accent1>
        <a:srgbClr val="f9dc21"/>
      </a:accent1>
      <a:accent2>
        <a:srgbClr val="00c3b1"/>
      </a:accent2>
      <a:accent3>
        <a:srgbClr val="a8d13d"/>
      </a:accent3>
      <a:accent4>
        <a:srgbClr val="7fcb4c"/>
      </a:accent4>
      <a:accent5>
        <a:srgbClr val="57c65a"/>
      </a:accent5>
      <a:accent6>
        <a:srgbClr val="2ec06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efefef"/>
      </a:lt2>
      <a:accent1>
        <a:srgbClr val="f9dc21"/>
      </a:accent1>
      <a:accent2>
        <a:srgbClr val="00c3b1"/>
      </a:accent2>
      <a:accent3>
        <a:srgbClr val="a8d13d"/>
      </a:accent3>
      <a:accent4>
        <a:srgbClr val="7fcb4c"/>
      </a:accent4>
      <a:accent5>
        <a:srgbClr val="57c65a"/>
      </a:accent5>
      <a:accent6>
        <a:srgbClr val="2ec06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efefef"/>
      </a:lt2>
      <a:accent1>
        <a:srgbClr val="f9dc21"/>
      </a:accent1>
      <a:accent2>
        <a:srgbClr val="00c3b1"/>
      </a:accent2>
      <a:accent3>
        <a:srgbClr val="a8d13d"/>
      </a:accent3>
      <a:accent4>
        <a:srgbClr val="7fcb4c"/>
      </a:accent4>
      <a:accent5>
        <a:srgbClr val="57c65a"/>
      </a:accent5>
      <a:accent6>
        <a:srgbClr val="2ec06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efefef"/>
      </a:lt2>
      <a:accent1>
        <a:srgbClr val="f9dc21"/>
      </a:accent1>
      <a:accent2>
        <a:srgbClr val="00c3b1"/>
      </a:accent2>
      <a:accent3>
        <a:srgbClr val="a8d13d"/>
      </a:accent3>
      <a:accent4>
        <a:srgbClr val="7fcb4c"/>
      </a:accent4>
      <a:accent5>
        <a:srgbClr val="57c65a"/>
      </a:accent5>
      <a:accent6>
        <a:srgbClr val="2ec06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Application>LibreOffice/7.0.1.2$Windows_X86_64 LibreOffice_project/7cbcfc562f6eb6708b5ff7d7397325de9e764452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Patrice Corbille</dc:creator>
  <dc:description/>
  <dc:language>fr-FR</dc:language>
  <cp:lastModifiedBy/>
  <dcterms:modified xsi:type="dcterms:W3CDTF">2024-12-19T09:39:57Z</dcterms:modified>
  <cp:revision>2</cp:revision>
  <dc:subject/>
  <dc:title/>
</cp:coreProperties>
</file>