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7918450" cy="5559425"/>
  <p:notesSz cx="6805613" cy="9939338"/>
  <p:defaultTextStyle>
    <a:defPPr>
      <a:defRPr lang="fr-FR"/>
    </a:defPPr>
    <a:lvl1pPr marL="0" algn="l" defTabSz="38422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4227" algn="l" defTabSz="38422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68453" algn="l" defTabSz="38422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52680" algn="l" defTabSz="38422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36905" algn="l" defTabSz="38422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21132" algn="l" defTabSz="38422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05358" algn="l" defTabSz="38422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89585" algn="l" defTabSz="38422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73810" algn="l" defTabSz="38422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716" y="-12"/>
      </p:cViewPr>
      <p:guideLst>
        <p:guide orient="horz" pos="1752"/>
        <p:guide pos="249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93884" y="1727027"/>
            <a:ext cx="6730683" cy="119167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769" y="3150341"/>
            <a:ext cx="5542914" cy="14207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4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8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2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36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21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05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8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73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BA650-3F6A-FD41-9182-65DBCB290A7D}" type="datetimeFigureOut">
              <a:rPr lang="fr-FR" smtClean="0"/>
              <a:pPr/>
              <a:t>13/09/2019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7226-601B-6843-8082-6D1021ED567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90387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BA650-3F6A-FD41-9182-65DBCB290A7D}" type="datetimeFigureOut">
              <a:rPr lang="fr-FR" smtClean="0"/>
              <a:pPr/>
              <a:t>13/09/2019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7226-601B-6843-8082-6D1021ED567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23880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740876" y="222636"/>
            <a:ext cx="1781651" cy="474352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95923" y="222636"/>
            <a:ext cx="5212980" cy="474352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BA650-3F6A-FD41-9182-65DBCB290A7D}" type="datetimeFigureOut">
              <a:rPr lang="fr-FR" smtClean="0"/>
              <a:pPr/>
              <a:t>13/09/2019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7226-601B-6843-8082-6D1021ED567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38669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BA650-3F6A-FD41-9182-65DBCB290A7D}" type="datetimeFigureOut">
              <a:rPr lang="fr-FR" smtClean="0"/>
              <a:pPr/>
              <a:t>13/09/2019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7226-601B-6843-8082-6D1021ED567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5728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5504" y="3572446"/>
            <a:ext cx="6730683" cy="1104165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5504" y="2356324"/>
            <a:ext cx="6730683" cy="1216124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842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845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526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369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21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0535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895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7381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BA650-3F6A-FD41-9182-65DBCB290A7D}" type="datetimeFigureOut">
              <a:rPr lang="fr-FR" smtClean="0"/>
              <a:pPr/>
              <a:t>13/09/2019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7226-601B-6843-8082-6D1021ED567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42806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95923" y="1297201"/>
            <a:ext cx="3497315" cy="366896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025213" y="1297201"/>
            <a:ext cx="3497315" cy="366896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BA650-3F6A-FD41-9182-65DBCB290A7D}" type="datetimeFigureOut">
              <a:rPr lang="fr-FR" smtClean="0"/>
              <a:pPr/>
              <a:t>13/09/2019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7226-601B-6843-8082-6D1021ED567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75349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5925" y="1244436"/>
            <a:ext cx="3498691" cy="51862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84227" indent="0">
              <a:buNone/>
              <a:defRPr sz="1600" b="1"/>
            </a:lvl2pPr>
            <a:lvl3pPr marL="768453" indent="0">
              <a:buNone/>
              <a:defRPr sz="1500" b="1"/>
            </a:lvl3pPr>
            <a:lvl4pPr marL="1152680" indent="0">
              <a:buNone/>
              <a:defRPr sz="1300" b="1"/>
            </a:lvl4pPr>
            <a:lvl5pPr marL="1536905" indent="0">
              <a:buNone/>
              <a:defRPr sz="1300" b="1"/>
            </a:lvl5pPr>
            <a:lvl6pPr marL="1921132" indent="0">
              <a:buNone/>
              <a:defRPr sz="1300" b="1"/>
            </a:lvl6pPr>
            <a:lvl7pPr marL="2305358" indent="0">
              <a:buNone/>
              <a:defRPr sz="1300" b="1"/>
            </a:lvl7pPr>
            <a:lvl8pPr marL="2689585" indent="0">
              <a:buNone/>
              <a:defRPr sz="1300" b="1"/>
            </a:lvl8pPr>
            <a:lvl9pPr marL="3073810" indent="0">
              <a:buNone/>
              <a:defRPr sz="13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95925" y="1763059"/>
            <a:ext cx="3498691" cy="3203105"/>
          </a:xfrm>
        </p:spPr>
        <p:txBody>
          <a:bodyPr/>
          <a:lstStyle>
            <a:lvl1pPr>
              <a:defRPr sz="21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022464" y="1244436"/>
            <a:ext cx="3500065" cy="51862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84227" indent="0">
              <a:buNone/>
              <a:defRPr sz="1600" b="1"/>
            </a:lvl2pPr>
            <a:lvl3pPr marL="768453" indent="0">
              <a:buNone/>
              <a:defRPr sz="1500" b="1"/>
            </a:lvl3pPr>
            <a:lvl4pPr marL="1152680" indent="0">
              <a:buNone/>
              <a:defRPr sz="1300" b="1"/>
            </a:lvl4pPr>
            <a:lvl5pPr marL="1536905" indent="0">
              <a:buNone/>
              <a:defRPr sz="1300" b="1"/>
            </a:lvl5pPr>
            <a:lvl6pPr marL="1921132" indent="0">
              <a:buNone/>
              <a:defRPr sz="1300" b="1"/>
            </a:lvl6pPr>
            <a:lvl7pPr marL="2305358" indent="0">
              <a:buNone/>
              <a:defRPr sz="1300" b="1"/>
            </a:lvl7pPr>
            <a:lvl8pPr marL="2689585" indent="0">
              <a:buNone/>
              <a:defRPr sz="1300" b="1"/>
            </a:lvl8pPr>
            <a:lvl9pPr marL="3073810" indent="0">
              <a:buNone/>
              <a:defRPr sz="13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022464" y="1763059"/>
            <a:ext cx="3500065" cy="3203105"/>
          </a:xfrm>
        </p:spPr>
        <p:txBody>
          <a:bodyPr/>
          <a:lstStyle>
            <a:lvl1pPr>
              <a:defRPr sz="21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BA650-3F6A-FD41-9182-65DBCB290A7D}" type="datetimeFigureOut">
              <a:rPr lang="fr-FR" smtClean="0"/>
              <a:pPr/>
              <a:t>13/09/2019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7226-601B-6843-8082-6D1021ED567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19344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BA650-3F6A-FD41-9182-65DBCB290A7D}" type="datetimeFigureOut">
              <a:rPr lang="fr-FR" smtClean="0"/>
              <a:pPr/>
              <a:t>13/09/2019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7226-601B-6843-8082-6D1021ED567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72011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BA650-3F6A-FD41-9182-65DBCB290A7D}" type="datetimeFigureOut">
              <a:rPr lang="fr-FR" smtClean="0"/>
              <a:pPr/>
              <a:t>13/09/2019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7226-601B-6843-8082-6D1021ED567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57161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925" y="221348"/>
            <a:ext cx="2605115" cy="942014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95894" y="221349"/>
            <a:ext cx="4426634" cy="474481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95925" y="1163363"/>
            <a:ext cx="2605115" cy="3802801"/>
          </a:xfrm>
        </p:spPr>
        <p:txBody>
          <a:bodyPr/>
          <a:lstStyle>
            <a:lvl1pPr marL="0" indent="0">
              <a:buNone/>
              <a:defRPr sz="1200"/>
            </a:lvl1pPr>
            <a:lvl2pPr marL="384227" indent="0">
              <a:buNone/>
              <a:defRPr sz="1000"/>
            </a:lvl2pPr>
            <a:lvl3pPr marL="768453" indent="0">
              <a:buNone/>
              <a:defRPr sz="900"/>
            </a:lvl3pPr>
            <a:lvl4pPr marL="1152680" indent="0">
              <a:buNone/>
              <a:defRPr sz="700"/>
            </a:lvl4pPr>
            <a:lvl5pPr marL="1536905" indent="0">
              <a:buNone/>
              <a:defRPr sz="700"/>
            </a:lvl5pPr>
            <a:lvl6pPr marL="1921132" indent="0">
              <a:buNone/>
              <a:defRPr sz="700"/>
            </a:lvl6pPr>
            <a:lvl7pPr marL="2305358" indent="0">
              <a:buNone/>
              <a:defRPr sz="700"/>
            </a:lvl7pPr>
            <a:lvl8pPr marL="2689585" indent="0">
              <a:buNone/>
              <a:defRPr sz="700"/>
            </a:lvl8pPr>
            <a:lvl9pPr marL="3073810" indent="0">
              <a:buNone/>
              <a:defRPr sz="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BA650-3F6A-FD41-9182-65DBCB290A7D}" type="datetimeFigureOut">
              <a:rPr lang="fr-FR" smtClean="0"/>
              <a:pPr/>
              <a:t>13/09/2019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7226-601B-6843-8082-6D1021ED567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26464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52071" y="3891600"/>
            <a:ext cx="4751070" cy="459424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552071" y="496745"/>
            <a:ext cx="4751070" cy="3335655"/>
          </a:xfrm>
        </p:spPr>
        <p:txBody>
          <a:bodyPr/>
          <a:lstStyle>
            <a:lvl1pPr marL="0" indent="0">
              <a:buNone/>
              <a:defRPr sz="2700"/>
            </a:lvl1pPr>
            <a:lvl2pPr marL="384227" indent="0">
              <a:buNone/>
              <a:defRPr sz="2400"/>
            </a:lvl2pPr>
            <a:lvl3pPr marL="768453" indent="0">
              <a:buNone/>
              <a:defRPr sz="2100"/>
            </a:lvl3pPr>
            <a:lvl4pPr marL="1152680" indent="0">
              <a:buNone/>
              <a:defRPr sz="1600"/>
            </a:lvl4pPr>
            <a:lvl5pPr marL="1536905" indent="0">
              <a:buNone/>
              <a:defRPr sz="1600"/>
            </a:lvl5pPr>
            <a:lvl6pPr marL="1921132" indent="0">
              <a:buNone/>
              <a:defRPr sz="1600"/>
            </a:lvl6pPr>
            <a:lvl7pPr marL="2305358" indent="0">
              <a:buNone/>
              <a:defRPr sz="1600"/>
            </a:lvl7pPr>
            <a:lvl8pPr marL="2689585" indent="0">
              <a:buNone/>
              <a:defRPr sz="1600"/>
            </a:lvl8pPr>
            <a:lvl9pPr marL="3073810" indent="0">
              <a:buNone/>
              <a:defRPr sz="16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52071" y="4351024"/>
            <a:ext cx="4751070" cy="652460"/>
          </a:xfrm>
        </p:spPr>
        <p:txBody>
          <a:bodyPr/>
          <a:lstStyle>
            <a:lvl1pPr marL="0" indent="0">
              <a:buNone/>
              <a:defRPr sz="1200"/>
            </a:lvl1pPr>
            <a:lvl2pPr marL="384227" indent="0">
              <a:buNone/>
              <a:defRPr sz="1000"/>
            </a:lvl2pPr>
            <a:lvl3pPr marL="768453" indent="0">
              <a:buNone/>
              <a:defRPr sz="900"/>
            </a:lvl3pPr>
            <a:lvl4pPr marL="1152680" indent="0">
              <a:buNone/>
              <a:defRPr sz="700"/>
            </a:lvl4pPr>
            <a:lvl5pPr marL="1536905" indent="0">
              <a:buNone/>
              <a:defRPr sz="700"/>
            </a:lvl5pPr>
            <a:lvl6pPr marL="1921132" indent="0">
              <a:buNone/>
              <a:defRPr sz="700"/>
            </a:lvl6pPr>
            <a:lvl7pPr marL="2305358" indent="0">
              <a:buNone/>
              <a:defRPr sz="700"/>
            </a:lvl7pPr>
            <a:lvl8pPr marL="2689585" indent="0">
              <a:buNone/>
              <a:defRPr sz="700"/>
            </a:lvl8pPr>
            <a:lvl9pPr marL="3073810" indent="0">
              <a:buNone/>
              <a:defRPr sz="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BA650-3F6A-FD41-9182-65DBCB290A7D}" type="datetimeFigureOut">
              <a:rPr lang="fr-FR" smtClean="0"/>
              <a:pPr/>
              <a:t>13/09/2019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7226-601B-6843-8082-6D1021ED567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92610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95923" y="222635"/>
            <a:ext cx="7126606" cy="926571"/>
          </a:xfrm>
          <a:prstGeom prst="rect">
            <a:avLst/>
          </a:prstGeom>
        </p:spPr>
        <p:txBody>
          <a:bodyPr vert="horz" lIns="76846" tIns="38422" rIns="76846" bIns="38422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5923" y="1297201"/>
            <a:ext cx="7126606" cy="3668964"/>
          </a:xfrm>
          <a:prstGeom prst="rect">
            <a:avLst/>
          </a:prstGeom>
        </p:spPr>
        <p:txBody>
          <a:bodyPr vert="horz" lIns="76846" tIns="38422" rIns="76846" bIns="38422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95923" y="5152765"/>
            <a:ext cx="1847638" cy="295987"/>
          </a:xfrm>
          <a:prstGeom prst="rect">
            <a:avLst/>
          </a:prstGeom>
        </p:spPr>
        <p:txBody>
          <a:bodyPr vert="horz" lIns="76846" tIns="38422" rIns="76846" bIns="38422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BA650-3F6A-FD41-9182-65DBCB290A7D}" type="datetimeFigureOut">
              <a:rPr lang="fr-FR" smtClean="0"/>
              <a:pPr/>
              <a:t>13/09/2019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705473" y="5152765"/>
            <a:ext cx="2507509" cy="295987"/>
          </a:xfrm>
          <a:prstGeom prst="rect">
            <a:avLst/>
          </a:prstGeom>
        </p:spPr>
        <p:txBody>
          <a:bodyPr vert="horz" lIns="76846" tIns="38422" rIns="76846" bIns="38422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674889" y="5152765"/>
            <a:ext cx="1847638" cy="295987"/>
          </a:xfrm>
          <a:prstGeom prst="rect">
            <a:avLst/>
          </a:prstGeom>
        </p:spPr>
        <p:txBody>
          <a:bodyPr vert="horz" lIns="76846" tIns="38422" rIns="76846" bIns="38422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17226-601B-6843-8082-6D1021ED567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2550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84227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169" indent="-288169" algn="l" defTabSz="38422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4368" indent="-240141" algn="l" defTabSz="384227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60565" indent="-192113" algn="l" defTabSz="384227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792" indent="-192113" algn="l" defTabSz="384227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29018" indent="-192113" algn="l" defTabSz="384227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13245" indent="-192113" algn="l" defTabSz="384227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97470" indent="-192113" algn="l" defTabSz="384227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1697" indent="-192113" algn="l" defTabSz="384227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923" indent="-192113" algn="l" defTabSz="384227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8422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4227" algn="l" defTabSz="38422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8453" algn="l" defTabSz="38422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680" algn="l" defTabSz="38422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6905" algn="l" defTabSz="38422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21132" algn="l" defTabSz="38422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5358" algn="l" defTabSz="38422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9585" algn="l" defTabSz="38422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3810" algn="l" defTabSz="38422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A/%5CLOGO.GI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A/%5CLOGO.GI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A/%5CLOGO.GI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24" y="1"/>
            <a:ext cx="7918450" cy="554745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8906" y="-1201"/>
            <a:ext cx="3956305" cy="314801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569493" y="4060209"/>
            <a:ext cx="4503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</a:rPr>
              <a:t>Bon cadeau pour </a:t>
            </a:r>
            <a:br>
              <a:rPr lang="fr-FR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</a:rPr>
              <a:t>une découverte du vol en planeur </a:t>
            </a:r>
            <a:endParaRPr lang="fr-FR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3239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24" y="1"/>
            <a:ext cx="7918450" cy="554745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8906" y="-1201"/>
            <a:ext cx="3956305" cy="314801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569493" y="4060209"/>
            <a:ext cx="4503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</a:rPr>
              <a:t>Bon cadeau pour </a:t>
            </a:r>
            <a:br>
              <a:rPr lang="fr-FR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</a:rPr>
              <a:t>une découverte du vol en planeur </a:t>
            </a:r>
            <a:endParaRPr lang="fr-FR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323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>
                <a:solidFill>
                  <a:srgbClr val="0070C0"/>
                </a:solidFill>
              </a:rPr>
              <a:t>Bon anniversaire!  </a:t>
            </a:r>
            <a:br>
              <a:rPr lang="fr-FR" dirty="0" smtClean="0">
                <a:solidFill>
                  <a:srgbClr val="0070C0"/>
                </a:solidFill>
              </a:rPr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Baptême pour Fabrice</a:t>
            </a:r>
            <a:br>
              <a:rPr lang="fr-FR" dirty="0" smtClean="0"/>
            </a:br>
            <a:r>
              <a:rPr lang="fr-FR" dirty="0" smtClean="0"/>
              <a:t>de la part de Jacques </a:t>
            </a:r>
            <a:endParaRPr lang="fr-FR" dirty="0"/>
          </a:p>
        </p:txBody>
      </p:sp>
      <p:pic>
        <p:nvPicPr>
          <p:cNvPr id="4" name="Picture 2" descr="A:\LOGO.GIF"/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87" r="12987"/>
          <a:stretch>
            <a:fillRect/>
          </a:stretch>
        </p:blipFill>
        <p:spPr bwMode="auto">
          <a:xfrm>
            <a:off x="4330828" y="3024190"/>
            <a:ext cx="2843781" cy="146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074" y="2375248"/>
            <a:ext cx="3425589" cy="220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586854" y="4940490"/>
            <a:ext cx="70490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Fonction prévisions météo, un contact en semaine permet de projeter le vol sur le week-end.  Tel : 0617967607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256655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9316" y="892604"/>
            <a:ext cx="7126606" cy="926571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Le père NOËL en PLANEUR</a:t>
            </a:r>
            <a:br>
              <a:rPr lang="fr-FR" dirty="0" smtClean="0"/>
            </a:br>
            <a:r>
              <a:rPr lang="fr-FR" dirty="0" smtClean="0"/>
              <a:t>Un cadeau pas comme les autres!</a:t>
            </a:r>
            <a:r>
              <a:rPr lang="fr-FR" dirty="0" smtClean="0">
                <a:solidFill>
                  <a:srgbClr val="0070C0"/>
                </a:solidFill>
              </a:rPr>
              <a:t/>
            </a:r>
            <a:br>
              <a:rPr lang="fr-FR" dirty="0" smtClean="0">
                <a:solidFill>
                  <a:srgbClr val="0070C0"/>
                </a:solidFill>
              </a:rPr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Picture 2" descr="A:\LOGO.GIF"/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87" r="12987"/>
          <a:stretch>
            <a:fillRect/>
          </a:stretch>
        </p:blipFill>
        <p:spPr bwMode="auto">
          <a:xfrm>
            <a:off x="4330828" y="3024190"/>
            <a:ext cx="2843781" cy="146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074" y="2375248"/>
            <a:ext cx="3425589" cy="220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586854" y="4940490"/>
            <a:ext cx="70490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Fonction prévisions météo, un contact en semaine permet de projeter le vol sur le week-end.  Tel : 0617967607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256655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>
                <a:solidFill>
                  <a:srgbClr val="0070C0"/>
                </a:solidFill>
              </a:rPr>
              <a:t>Bon anniversaire!  </a:t>
            </a:r>
            <a:br>
              <a:rPr lang="fr-FR" dirty="0" smtClean="0">
                <a:solidFill>
                  <a:srgbClr val="0070C0"/>
                </a:solidFill>
              </a:rPr>
            </a:b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Picture 2" descr="A:\LOGO.GIF"/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87" r="12987"/>
          <a:stretch>
            <a:fillRect/>
          </a:stretch>
        </p:blipFill>
        <p:spPr bwMode="auto">
          <a:xfrm>
            <a:off x="4330828" y="3024190"/>
            <a:ext cx="2843781" cy="146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074" y="2375248"/>
            <a:ext cx="3425589" cy="220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586854" y="4940490"/>
            <a:ext cx="70490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Fonction prévisions météo, un contact en semaine permet de projeter le vol sur le week-end.  Tel : 0617967607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2566558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60</Words>
  <Application>Microsoft Office PowerPoint</Application>
  <PresentationFormat>Personnalisé</PresentationFormat>
  <Paragraphs>8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Diapositive 1</vt:lpstr>
      <vt:lpstr>Diapositive 2</vt:lpstr>
      <vt:lpstr>  Bon anniversaire!    Baptême pour Fabrice de la part de Jacques </vt:lpstr>
      <vt:lpstr> Le père NOËL en PLANEUR Un cadeau pas comme les autres!  </vt:lpstr>
      <vt:lpstr>  Bon anniversaire!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 cadeau pour 3 jours découvertes</dc:title>
  <dc:creator>Marion</dc:creator>
  <cp:lastModifiedBy>Jacques</cp:lastModifiedBy>
  <cp:revision>33</cp:revision>
  <cp:lastPrinted>2017-10-27T09:30:02Z</cp:lastPrinted>
  <dcterms:created xsi:type="dcterms:W3CDTF">2014-09-05T11:17:51Z</dcterms:created>
  <dcterms:modified xsi:type="dcterms:W3CDTF">2019-09-13T15:01:27Z</dcterms:modified>
</cp:coreProperties>
</file>